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5"/>
  </p:notesMasterIdLst>
  <p:handoutMasterIdLst>
    <p:handoutMasterId r:id="rId26"/>
  </p:handoutMasterIdLst>
  <p:sldIdLst>
    <p:sldId id="257" r:id="rId3"/>
    <p:sldId id="289" r:id="rId4"/>
    <p:sldId id="274" r:id="rId5"/>
    <p:sldId id="275" r:id="rId6"/>
    <p:sldId id="276" r:id="rId7"/>
    <p:sldId id="277" r:id="rId8"/>
    <p:sldId id="278" r:id="rId9"/>
    <p:sldId id="260" r:id="rId10"/>
    <p:sldId id="279" r:id="rId11"/>
    <p:sldId id="267" r:id="rId12"/>
    <p:sldId id="280" r:id="rId13"/>
    <p:sldId id="258" r:id="rId14"/>
    <p:sldId id="282" r:id="rId15"/>
    <p:sldId id="264" r:id="rId16"/>
    <p:sldId id="283" r:id="rId17"/>
    <p:sldId id="266" r:id="rId18"/>
    <p:sldId id="285" r:id="rId19"/>
    <p:sldId id="286" r:id="rId20"/>
    <p:sldId id="287" r:id="rId21"/>
    <p:sldId id="290" r:id="rId22"/>
    <p:sldId id="268" r:id="rId23"/>
    <p:sldId id="288" r:id="rId24"/>
  </p:sldIdLst>
  <p:sldSz cx="17345025" cy="9756775"/>
  <p:notesSz cx="6858000" cy="9144000"/>
  <p:defaultTextStyle>
    <a:defPPr>
      <a:defRPr lang="de-DE"/>
    </a:defPPr>
    <a:lvl1pPr marL="0" algn="l" defTabSz="1302106" rtl="0" eaLnBrk="1" latinLnBrk="0" hangingPunct="1">
      <a:defRPr sz="2563" kern="1200">
        <a:solidFill>
          <a:schemeClr val="tx1"/>
        </a:solidFill>
        <a:latin typeface="+mn-lt"/>
        <a:ea typeface="+mn-ea"/>
        <a:cs typeface="+mn-cs"/>
      </a:defRPr>
    </a:lvl1pPr>
    <a:lvl2pPr marL="651053" algn="l" defTabSz="1302106" rtl="0" eaLnBrk="1" latinLnBrk="0" hangingPunct="1">
      <a:defRPr sz="2563" kern="1200">
        <a:solidFill>
          <a:schemeClr val="tx1"/>
        </a:solidFill>
        <a:latin typeface="+mn-lt"/>
        <a:ea typeface="+mn-ea"/>
        <a:cs typeface="+mn-cs"/>
      </a:defRPr>
    </a:lvl2pPr>
    <a:lvl3pPr marL="1302106" algn="l" defTabSz="1302106" rtl="0" eaLnBrk="1" latinLnBrk="0" hangingPunct="1">
      <a:defRPr sz="2563" kern="1200">
        <a:solidFill>
          <a:schemeClr val="tx1"/>
        </a:solidFill>
        <a:latin typeface="+mn-lt"/>
        <a:ea typeface="+mn-ea"/>
        <a:cs typeface="+mn-cs"/>
      </a:defRPr>
    </a:lvl3pPr>
    <a:lvl4pPr marL="1953158" algn="l" defTabSz="1302106" rtl="0" eaLnBrk="1" latinLnBrk="0" hangingPunct="1">
      <a:defRPr sz="2563" kern="1200">
        <a:solidFill>
          <a:schemeClr val="tx1"/>
        </a:solidFill>
        <a:latin typeface="+mn-lt"/>
        <a:ea typeface="+mn-ea"/>
        <a:cs typeface="+mn-cs"/>
      </a:defRPr>
    </a:lvl4pPr>
    <a:lvl5pPr marL="2604211" algn="l" defTabSz="1302106" rtl="0" eaLnBrk="1" latinLnBrk="0" hangingPunct="1">
      <a:defRPr sz="2563" kern="1200">
        <a:solidFill>
          <a:schemeClr val="tx1"/>
        </a:solidFill>
        <a:latin typeface="+mn-lt"/>
        <a:ea typeface="+mn-ea"/>
        <a:cs typeface="+mn-cs"/>
      </a:defRPr>
    </a:lvl5pPr>
    <a:lvl6pPr marL="3255264" algn="l" defTabSz="1302106" rtl="0" eaLnBrk="1" latinLnBrk="0" hangingPunct="1">
      <a:defRPr sz="2563" kern="1200">
        <a:solidFill>
          <a:schemeClr val="tx1"/>
        </a:solidFill>
        <a:latin typeface="+mn-lt"/>
        <a:ea typeface="+mn-ea"/>
        <a:cs typeface="+mn-cs"/>
      </a:defRPr>
    </a:lvl6pPr>
    <a:lvl7pPr marL="3906317" algn="l" defTabSz="1302106" rtl="0" eaLnBrk="1" latinLnBrk="0" hangingPunct="1">
      <a:defRPr sz="2563" kern="1200">
        <a:solidFill>
          <a:schemeClr val="tx1"/>
        </a:solidFill>
        <a:latin typeface="+mn-lt"/>
        <a:ea typeface="+mn-ea"/>
        <a:cs typeface="+mn-cs"/>
      </a:defRPr>
    </a:lvl7pPr>
    <a:lvl8pPr marL="4557370" algn="l" defTabSz="1302106" rtl="0" eaLnBrk="1" latinLnBrk="0" hangingPunct="1">
      <a:defRPr sz="2563" kern="1200">
        <a:solidFill>
          <a:schemeClr val="tx1"/>
        </a:solidFill>
        <a:latin typeface="+mn-lt"/>
        <a:ea typeface="+mn-ea"/>
        <a:cs typeface="+mn-cs"/>
      </a:defRPr>
    </a:lvl8pPr>
    <a:lvl9pPr marL="5208422" algn="l" defTabSz="1302106" rtl="0" eaLnBrk="1" latinLnBrk="0" hangingPunct="1">
      <a:defRPr sz="256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73" userDrawn="1">
          <p15:clr>
            <a:srgbClr val="A4A3A4"/>
          </p15:clr>
        </p15:guide>
        <p15:guide id="2" pos="546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>
      <p:cViewPr varScale="1">
        <p:scale>
          <a:sx n="51" d="100"/>
          <a:sy n="51" d="100"/>
        </p:scale>
        <p:origin x="2094" y="72"/>
      </p:cViewPr>
      <p:guideLst>
        <p:guide orient="horz" pos="3073"/>
        <p:guide pos="54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24" d="100"/>
          <a:sy n="124" d="100"/>
        </p:scale>
        <p:origin x="49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07160F-3E10-4017-9EA6-745F83F93244}" type="datetimeFigureOut">
              <a:rPr lang="de-CH" smtClean="0"/>
              <a:t>21.08.2024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984F77-4C76-49B4-8454-F6EAF9A1BB2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114659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B68E52-EE9A-42B2-95D2-C01301DE8F19}" type="datetimeFigureOut">
              <a:rPr lang="de-CH" smtClean="0"/>
              <a:t>21.08.2024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9B4F8C-2F8E-40FD-9F0C-64531953627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99988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02106" rtl="0" eaLnBrk="1" latinLnBrk="0" hangingPunct="1">
      <a:defRPr sz="1709" kern="1200">
        <a:solidFill>
          <a:schemeClr val="tx1"/>
        </a:solidFill>
        <a:latin typeface="+mn-lt"/>
        <a:ea typeface="+mn-ea"/>
        <a:cs typeface="+mn-cs"/>
      </a:defRPr>
    </a:lvl1pPr>
    <a:lvl2pPr marL="651053" algn="l" defTabSz="1302106" rtl="0" eaLnBrk="1" latinLnBrk="0" hangingPunct="1">
      <a:defRPr sz="1709" kern="1200">
        <a:solidFill>
          <a:schemeClr val="tx1"/>
        </a:solidFill>
        <a:latin typeface="+mn-lt"/>
        <a:ea typeface="+mn-ea"/>
        <a:cs typeface="+mn-cs"/>
      </a:defRPr>
    </a:lvl2pPr>
    <a:lvl3pPr marL="1302106" algn="l" defTabSz="1302106" rtl="0" eaLnBrk="1" latinLnBrk="0" hangingPunct="1">
      <a:defRPr sz="1709" kern="1200">
        <a:solidFill>
          <a:schemeClr val="tx1"/>
        </a:solidFill>
        <a:latin typeface="+mn-lt"/>
        <a:ea typeface="+mn-ea"/>
        <a:cs typeface="+mn-cs"/>
      </a:defRPr>
    </a:lvl3pPr>
    <a:lvl4pPr marL="1953158" algn="l" defTabSz="1302106" rtl="0" eaLnBrk="1" latinLnBrk="0" hangingPunct="1">
      <a:defRPr sz="1709" kern="1200">
        <a:solidFill>
          <a:schemeClr val="tx1"/>
        </a:solidFill>
        <a:latin typeface="+mn-lt"/>
        <a:ea typeface="+mn-ea"/>
        <a:cs typeface="+mn-cs"/>
      </a:defRPr>
    </a:lvl4pPr>
    <a:lvl5pPr marL="2604211" algn="l" defTabSz="1302106" rtl="0" eaLnBrk="1" latinLnBrk="0" hangingPunct="1">
      <a:defRPr sz="1709" kern="1200">
        <a:solidFill>
          <a:schemeClr val="tx1"/>
        </a:solidFill>
        <a:latin typeface="+mn-lt"/>
        <a:ea typeface="+mn-ea"/>
        <a:cs typeface="+mn-cs"/>
      </a:defRPr>
    </a:lvl5pPr>
    <a:lvl6pPr marL="3255264" algn="l" defTabSz="1302106" rtl="0" eaLnBrk="1" latinLnBrk="0" hangingPunct="1">
      <a:defRPr sz="1709" kern="1200">
        <a:solidFill>
          <a:schemeClr val="tx1"/>
        </a:solidFill>
        <a:latin typeface="+mn-lt"/>
        <a:ea typeface="+mn-ea"/>
        <a:cs typeface="+mn-cs"/>
      </a:defRPr>
    </a:lvl6pPr>
    <a:lvl7pPr marL="3906317" algn="l" defTabSz="1302106" rtl="0" eaLnBrk="1" latinLnBrk="0" hangingPunct="1">
      <a:defRPr sz="1709" kern="1200">
        <a:solidFill>
          <a:schemeClr val="tx1"/>
        </a:solidFill>
        <a:latin typeface="+mn-lt"/>
        <a:ea typeface="+mn-ea"/>
        <a:cs typeface="+mn-cs"/>
      </a:defRPr>
    </a:lvl7pPr>
    <a:lvl8pPr marL="4557370" algn="l" defTabSz="1302106" rtl="0" eaLnBrk="1" latinLnBrk="0" hangingPunct="1">
      <a:defRPr sz="1709" kern="1200">
        <a:solidFill>
          <a:schemeClr val="tx1"/>
        </a:solidFill>
        <a:latin typeface="+mn-lt"/>
        <a:ea typeface="+mn-ea"/>
        <a:cs typeface="+mn-cs"/>
      </a:defRPr>
    </a:lvl8pPr>
    <a:lvl9pPr marL="5208422" algn="l" defTabSz="1302106" rtl="0" eaLnBrk="1" latinLnBrk="0" hangingPunct="1">
      <a:defRPr sz="170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bolli\AppData\Local\Temp\d7c310da-fa5e-49b2-b324-5b30243294ee.jpeg" TargetMode="Externa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391592" y="2173287"/>
            <a:ext cx="16953433" cy="673680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Inhaltsplatzhalter 2"/>
          <p:cNvSpPr>
            <a:spLocks noGrp="1"/>
          </p:cNvSpPr>
          <p:nvPr>
            <p:ph idx="10" hasCustomPrompt="1"/>
          </p:nvPr>
        </p:nvSpPr>
        <p:spPr>
          <a:xfrm>
            <a:off x="391592" y="2173287"/>
            <a:ext cx="16953433" cy="6736803"/>
          </a:xfrm>
          <a:noFill/>
        </p:spPr>
        <p:txBody>
          <a:bodyPr lIns="0" tIns="0" rIns="0" bIns="0"/>
          <a:lstStyle>
            <a:lvl1pPr>
              <a:defRPr/>
            </a:lvl1pPr>
            <a:lvl2pPr marL="1252800" indent="-536400">
              <a:buFont typeface="+mj-lt"/>
              <a:buAutoNum type="alphaLcPeriod"/>
              <a:defRPr/>
            </a:lvl2pPr>
            <a:lvl3pPr marL="1609200" indent="-360000">
              <a:defRPr/>
            </a:lvl3pPr>
            <a:lvl4pPr marL="1980000" indent="-360000">
              <a:defRPr/>
            </a:lvl4pPr>
            <a:lvl5pPr marL="2512800" indent="-360000">
              <a:defRPr/>
            </a:lvl5pPr>
          </a:lstStyle>
          <a:p>
            <a:pPr lvl="0"/>
            <a:r>
              <a:rPr lang="de-CH" dirty="0"/>
              <a:t> </a:t>
            </a:r>
          </a:p>
        </p:txBody>
      </p:sp>
      <p:sp>
        <p:nvSpPr>
          <p:cNvPr id="12" name="Textfeld 11"/>
          <p:cNvSpPr txBox="1"/>
          <p:nvPr userDrawn="1"/>
        </p:nvSpPr>
        <p:spPr>
          <a:xfrm>
            <a:off x="679450" y="306000"/>
            <a:ext cx="373240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2400" b="1" dirty="0"/>
              <a:t>Kanton St.Gallen</a:t>
            </a:r>
          </a:p>
        </p:txBody>
      </p:sp>
      <p:pic>
        <p:nvPicPr>
          <p:cNvPr id="6" name="###Profile.Org.Logo###"/>
          <p:cNvPicPr>
            <a:picLocks noChangeAspect="1"/>
          </p:cNvPicPr>
          <p:nvPr userDrawn="1"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0400" y="378000"/>
            <a:ext cx="720000" cy="907163"/>
          </a:xfrm>
          <a:prstGeom prst="rect">
            <a:avLst/>
          </a:prstGeom>
        </p:spPr>
      </p:pic>
      <p:sp>
        <p:nvSpPr>
          <p:cNvPr id="7" name="###Profile.User.Office###"/>
          <p:cNvSpPr txBox="1"/>
          <p:nvPr userDrawn="1"/>
        </p:nvSpPr>
        <p:spPr>
          <a:xfrm>
            <a:off x="679450" y="666000"/>
            <a:ext cx="6379750" cy="369332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defPPr>
              <a:defRPr lang="de-DE"/>
            </a:defPPr>
            <a:lvl1pPr>
              <a:defRPr sz="2400" b="1"/>
            </a:lvl1pPr>
          </a:lstStyle>
          <a:p>
            <a:pPr lvl="0"/>
            <a:r>
              <a:rPr lang="de-CH" dirty="0"/>
              <a:t>Amt für Natur, Jagd und Fischerei</a:t>
            </a:r>
          </a:p>
        </p:txBody>
      </p:sp>
      <p:sp>
        <p:nvSpPr>
          <p:cNvPr id="4" name="###DocParam.Subject###"/>
          <p:cNvSpPr txBox="1"/>
          <p:nvPr userDrawn="1"/>
        </p:nvSpPr>
        <p:spPr>
          <a:xfrm>
            <a:off x="733778" y="2675377"/>
            <a:ext cx="14761808" cy="615553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de-CH" sz="4000" b="1">
                <a:solidFill>
                  <a:schemeClr val="bg1"/>
                </a:solidFill>
              </a:rPr>
              <a:t>Waldverjüngung und Jagdplanung: Lösbar oder Illusion?</a:t>
            </a:r>
          </a:p>
        </p:txBody>
      </p:sp>
      <p:sp>
        <p:nvSpPr>
          <p:cNvPr id="5" name="###Profile.User.Department###"/>
          <p:cNvSpPr txBox="1"/>
          <p:nvPr userDrawn="1"/>
        </p:nvSpPr>
        <p:spPr>
          <a:xfrm>
            <a:off x="679450" y="9237599"/>
            <a:ext cx="9073182" cy="215444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defPPr>
              <a:defRPr lang="de-DE"/>
            </a:defPPr>
            <a:lvl1pPr lvl="0">
              <a:defRPr sz="1400"/>
            </a:lvl1pPr>
          </a:lstStyle>
          <a:p>
            <a:pPr lvl="0"/>
            <a:r>
              <a:rPr lang="de-CH" dirty="0"/>
              <a:t>Volkswirtschaftsdepartement</a:t>
            </a:r>
          </a:p>
        </p:txBody>
      </p:sp>
    </p:spTree>
    <p:extLst>
      <p:ext uri="{BB962C8B-B14F-4D97-AF65-F5344CB8AC3E}">
        <p14:creationId xmlns:p14="http://schemas.microsoft.com/office/powerpoint/2010/main" val="883543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breit mit 2 Tex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9450" y="241200"/>
            <a:ext cx="15952550" cy="1368000"/>
          </a:xfrm>
        </p:spPr>
        <p:txBody>
          <a:bodyPr anchor="t"/>
          <a:lstStyle>
            <a:lvl1pPr algn="l">
              <a:defRPr sz="4000" b="1"/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79449" y="2178000"/>
            <a:ext cx="7993063" cy="2088000"/>
          </a:xfrm>
        </p:spPr>
        <p:txBody>
          <a:bodyPr>
            <a:normAutofit/>
          </a:bodyPr>
          <a:lstStyle>
            <a:lvl1pPr marL="0" indent="0">
              <a:buNone/>
              <a:defRPr sz="2400" baseline="0"/>
            </a:lvl1pPr>
            <a:lvl2pPr marL="487844" indent="0">
              <a:buNone/>
              <a:defRPr sz="1280"/>
            </a:lvl2pPr>
            <a:lvl3pPr marL="975688" indent="0">
              <a:buNone/>
              <a:defRPr sz="1067"/>
            </a:lvl3pPr>
            <a:lvl4pPr marL="1463531" indent="0">
              <a:buNone/>
              <a:defRPr sz="960"/>
            </a:lvl4pPr>
            <a:lvl5pPr marL="1951376" indent="0">
              <a:buNone/>
              <a:defRPr sz="960"/>
            </a:lvl5pPr>
            <a:lvl6pPr marL="2439219" indent="0">
              <a:buNone/>
              <a:defRPr sz="960"/>
            </a:lvl6pPr>
            <a:lvl7pPr marL="2927063" indent="0">
              <a:buNone/>
              <a:defRPr sz="960"/>
            </a:lvl7pPr>
            <a:lvl8pPr marL="3414907" indent="0">
              <a:buNone/>
              <a:defRPr sz="960"/>
            </a:lvl8pPr>
            <a:lvl9pPr marL="3902751" indent="0">
              <a:buNone/>
              <a:defRPr sz="96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8" name="Bildplatzhalter 2"/>
          <p:cNvSpPr>
            <a:spLocks noGrp="1"/>
          </p:cNvSpPr>
          <p:nvPr>
            <p:ph type="pic" idx="1"/>
          </p:nvPr>
        </p:nvSpPr>
        <p:spPr>
          <a:xfrm>
            <a:off x="679450" y="4446000"/>
            <a:ext cx="15952550" cy="4428000"/>
          </a:xfrm>
        </p:spPr>
        <p:txBody>
          <a:bodyPr>
            <a:normAutofit/>
          </a:bodyPr>
          <a:lstStyle>
            <a:lvl1pPr marL="0" indent="0">
              <a:buNone/>
              <a:defRPr sz="4000"/>
            </a:lvl1pPr>
            <a:lvl2pPr marL="487844" indent="0">
              <a:buNone/>
              <a:defRPr sz="2988"/>
            </a:lvl2pPr>
            <a:lvl3pPr marL="975688" indent="0">
              <a:buNone/>
              <a:defRPr sz="2561"/>
            </a:lvl3pPr>
            <a:lvl4pPr marL="1463531" indent="0">
              <a:buNone/>
              <a:defRPr sz="2134"/>
            </a:lvl4pPr>
            <a:lvl5pPr marL="1951376" indent="0">
              <a:buNone/>
              <a:defRPr sz="2134"/>
            </a:lvl5pPr>
            <a:lvl6pPr marL="2439219" indent="0">
              <a:buNone/>
              <a:defRPr sz="2134"/>
            </a:lvl6pPr>
            <a:lvl7pPr marL="2927063" indent="0">
              <a:buNone/>
              <a:defRPr sz="2134"/>
            </a:lvl7pPr>
            <a:lvl8pPr marL="3414907" indent="0">
              <a:buNone/>
              <a:defRPr sz="2134"/>
            </a:lvl8pPr>
            <a:lvl9pPr marL="3902751" indent="0">
              <a:buNone/>
              <a:defRPr sz="2134"/>
            </a:lvl9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9" name="Textplatzhalter 3"/>
          <p:cNvSpPr>
            <a:spLocks noGrp="1"/>
          </p:cNvSpPr>
          <p:nvPr>
            <p:ph type="body" sz="half" idx="11"/>
          </p:nvPr>
        </p:nvSpPr>
        <p:spPr>
          <a:xfrm>
            <a:off x="9032874" y="2178000"/>
            <a:ext cx="7594785" cy="208800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87844" indent="0">
              <a:buNone/>
              <a:defRPr sz="1280"/>
            </a:lvl2pPr>
            <a:lvl3pPr marL="975688" indent="0">
              <a:buNone/>
              <a:defRPr sz="1067"/>
            </a:lvl3pPr>
            <a:lvl4pPr marL="1463531" indent="0">
              <a:buNone/>
              <a:defRPr sz="960"/>
            </a:lvl4pPr>
            <a:lvl5pPr marL="1951376" indent="0">
              <a:buNone/>
              <a:defRPr sz="960"/>
            </a:lvl5pPr>
            <a:lvl6pPr marL="2439219" indent="0">
              <a:buNone/>
              <a:defRPr sz="960"/>
            </a:lvl6pPr>
            <a:lvl7pPr marL="2927063" indent="0">
              <a:buNone/>
              <a:defRPr sz="960"/>
            </a:lvl7pPr>
            <a:lvl8pPr marL="3414907" indent="0">
              <a:buNone/>
              <a:defRPr sz="960"/>
            </a:lvl8pPr>
            <a:lvl9pPr marL="3902751" indent="0">
              <a:buNone/>
              <a:defRPr sz="96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021260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 mit 2 Tex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9450" y="241200"/>
            <a:ext cx="15952550" cy="1368000"/>
          </a:xfrm>
        </p:spPr>
        <p:txBody>
          <a:bodyPr anchor="t"/>
          <a:lstStyle>
            <a:lvl1pPr algn="l">
              <a:defRPr sz="4000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6" name="Bildplatzhalter 2"/>
          <p:cNvSpPr>
            <a:spLocks noGrp="1"/>
          </p:cNvSpPr>
          <p:nvPr>
            <p:ph type="pic" idx="1"/>
          </p:nvPr>
        </p:nvSpPr>
        <p:spPr>
          <a:xfrm>
            <a:off x="679449" y="2178000"/>
            <a:ext cx="7993063" cy="4428000"/>
          </a:xfrm>
        </p:spPr>
        <p:txBody>
          <a:bodyPr>
            <a:normAutofit/>
          </a:bodyPr>
          <a:lstStyle>
            <a:lvl1pPr marL="0" indent="0">
              <a:buNone/>
              <a:defRPr sz="4000"/>
            </a:lvl1pPr>
            <a:lvl2pPr marL="487844" indent="0">
              <a:buNone/>
              <a:defRPr sz="2988"/>
            </a:lvl2pPr>
            <a:lvl3pPr marL="975688" indent="0">
              <a:buNone/>
              <a:defRPr sz="2561"/>
            </a:lvl3pPr>
            <a:lvl4pPr marL="1463531" indent="0">
              <a:buNone/>
              <a:defRPr sz="2134"/>
            </a:lvl4pPr>
            <a:lvl5pPr marL="1951376" indent="0">
              <a:buNone/>
              <a:defRPr sz="2134"/>
            </a:lvl5pPr>
            <a:lvl6pPr marL="2439219" indent="0">
              <a:buNone/>
              <a:defRPr sz="2134"/>
            </a:lvl6pPr>
            <a:lvl7pPr marL="2927063" indent="0">
              <a:buNone/>
              <a:defRPr sz="2134"/>
            </a:lvl7pPr>
            <a:lvl8pPr marL="3414907" indent="0">
              <a:buNone/>
              <a:defRPr sz="2134"/>
            </a:lvl8pPr>
            <a:lvl9pPr marL="3902751" indent="0">
              <a:buNone/>
              <a:defRPr sz="2134"/>
            </a:lvl9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7" name="Bildplatzhalter 2"/>
          <p:cNvSpPr>
            <a:spLocks noGrp="1"/>
          </p:cNvSpPr>
          <p:nvPr>
            <p:ph type="pic" idx="11"/>
          </p:nvPr>
        </p:nvSpPr>
        <p:spPr>
          <a:xfrm>
            <a:off x="9032552" y="2178000"/>
            <a:ext cx="7667116" cy="4428000"/>
          </a:xfrm>
        </p:spPr>
        <p:txBody>
          <a:bodyPr>
            <a:normAutofit/>
          </a:bodyPr>
          <a:lstStyle>
            <a:lvl1pPr marL="0" indent="0">
              <a:buNone/>
              <a:defRPr sz="4000"/>
            </a:lvl1pPr>
            <a:lvl2pPr marL="487844" indent="0">
              <a:buNone/>
              <a:defRPr sz="2988"/>
            </a:lvl2pPr>
            <a:lvl3pPr marL="975688" indent="0">
              <a:buNone/>
              <a:defRPr sz="2561"/>
            </a:lvl3pPr>
            <a:lvl4pPr marL="1463531" indent="0">
              <a:buNone/>
              <a:defRPr sz="2134"/>
            </a:lvl4pPr>
            <a:lvl5pPr marL="1951376" indent="0">
              <a:buNone/>
              <a:defRPr sz="2134"/>
            </a:lvl5pPr>
            <a:lvl6pPr marL="2439219" indent="0">
              <a:buNone/>
              <a:defRPr sz="2134"/>
            </a:lvl6pPr>
            <a:lvl7pPr marL="2927063" indent="0">
              <a:buNone/>
              <a:defRPr sz="2134"/>
            </a:lvl7pPr>
            <a:lvl8pPr marL="3414907" indent="0">
              <a:buNone/>
              <a:defRPr sz="2134"/>
            </a:lvl8pPr>
            <a:lvl9pPr marL="3902751" indent="0">
              <a:buNone/>
              <a:defRPr sz="2134"/>
            </a:lvl9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8" name="Textplatzhalter 3"/>
          <p:cNvSpPr>
            <a:spLocks noGrp="1"/>
          </p:cNvSpPr>
          <p:nvPr>
            <p:ph type="body" sz="half" idx="2"/>
          </p:nvPr>
        </p:nvSpPr>
        <p:spPr>
          <a:xfrm>
            <a:off x="679449" y="6822000"/>
            <a:ext cx="7993063" cy="2052000"/>
          </a:xfrm>
        </p:spPr>
        <p:txBody>
          <a:bodyPr>
            <a:normAutofit/>
          </a:bodyPr>
          <a:lstStyle>
            <a:lvl1pPr marL="0" indent="0">
              <a:buNone/>
              <a:defRPr sz="2400" baseline="0"/>
            </a:lvl1pPr>
            <a:lvl2pPr marL="487844" indent="0">
              <a:buNone/>
              <a:defRPr sz="1280"/>
            </a:lvl2pPr>
            <a:lvl3pPr marL="975688" indent="0">
              <a:buNone/>
              <a:defRPr sz="1067"/>
            </a:lvl3pPr>
            <a:lvl4pPr marL="1463531" indent="0">
              <a:buNone/>
              <a:defRPr sz="960"/>
            </a:lvl4pPr>
            <a:lvl5pPr marL="1951376" indent="0">
              <a:buNone/>
              <a:defRPr sz="960"/>
            </a:lvl5pPr>
            <a:lvl6pPr marL="2439219" indent="0">
              <a:buNone/>
              <a:defRPr sz="960"/>
            </a:lvl6pPr>
            <a:lvl7pPr marL="2927063" indent="0">
              <a:buNone/>
              <a:defRPr sz="960"/>
            </a:lvl7pPr>
            <a:lvl8pPr marL="3414907" indent="0">
              <a:buNone/>
              <a:defRPr sz="960"/>
            </a:lvl8pPr>
            <a:lvl9pPr marL="3902751" indent="0">
              <a:buNone/>
              <a:defRPr sz="96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Textplatzhalter 3"/>
          <p:cNvSpPr>
            <a:spLocks noGrp="1"/>
          </p:cNvSpPr>
          <p:nvPr>
            <p:ph type="body" sz="half" idx="12"/>
          </p:nvPr>
        </p:nvSpPr>
        <p:spPr>
          <a:xfrm>
            <a:off x="9032552" y="6822000"/>
            <a:ext cx="7667116" cy="205200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87844" indent="0">
              <a:buNone/>
              <a:defRPr sz="1280"/>
            </a:lvl2pPr>
            <a:lvl3pPr marL="975688" indent="0">
              <a:buNone/>
              <a:defRPr sz="1067"/>
            </a:lvl3pPr>
            <a:lvl4pPr marL="1463531" indent="0">
              <a:buNone/>
              <a:defRPr sz="960"/>
            </a:lvl4pPr>
            <a:lvl5pPr marL="1951376" indent="0">
              <a:buNone/>
              <a:defRPr sz="960"/>
            </a:lvl5pPr>
            <a:lvl6pPr marL="2439219" indent="0">
              <a:buNone/>
              <a:defRPr sz="960"/>
            </a:lvl6pPr>
            <a:lvl7pPr marL="2927063" indent="0">
              <a:buNone/>
              <a:defRPr sz="960"/>
            </a:lvl7pPr>
            <a:lvl8pPr marL="3414907" indent="0">
              <a:buNone/>
              <a:defRPr sz="960"/>
            </a:lvl8pPr>
            <a:lvl9pPr marL="3902751" indent="0">
              <a:buNone/>
              <a:defRPr sz="96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1179664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inks mit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9450" y="241200"/>
            <a:ext cx="15952550" cy="1368000"/>
          </a:xfrm>
        </p:spPr>
        <p:txBody>
          <a:bodyPr anchor="t"/>
          <a:lstStyle>
            <a:lvl1pPr algn="l">
              <a:defRPr sz="4000" b="1"/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6" name="Bildplatzhalter 2"/>
          <p:cNvSpPr>
            <a:spLocks noGrp="1"/>
          </p:cNvSpPr>
          <p:nvPr>
            <p:ph type="pic" idx="11"/>
          </p:nvPr>
        </p:nvSpPr>
        <p:spPr>
          <a:xfrm>
            <a:off x="9032552" y="2178000"/>
            <a:ext cx="7667116" cy="6696000"/>
          </a:xfrm>
        </p:spPr>
        <p:txBody>
          <a:bodyPr>
            <a:normAutofit/>
          </a:bodyPr>
          <a:lstStyle>
            <a:lvl1pPr marL="0" indent="0">
              <a:buNone/>
              <a:defRPr sz="4000"/>
            </a:lvl1pPr>
            <a:lvl2pPr marL="487844" indent="0">
              <a:buNone/>
              <a:defRPr sz="2988"/>
            </a:lvl2pPr>
            <a:lvl3pPr marL="975688" indent="0">
              <a:buNone/>
              <a:defRPr sz="2561"/>
            </a:lvl3pPr>
            <a:lvl4pPr marL="1463531" indent="0">
              <a:buNone/>
              <a:defRPr sz="2134"/>
            </a:lvl4pPr>
            <a:lvl5pPr marL="1951376" indent="0">
              <a:buNone/>
              <a:defRPr sz="2134"/>
            </a:lvl5pPr>
            <a:lvl6pPr marL="2439219" indent="0">
              <a:buNone/>
              <a:defRPr sz="2134"/>
            </a:lvl6pPr>
            <a:lvl7pPr marL="2927063" indent="0">
              <a:buNone/>
              <a:defRPr sz="2134"/>
            </a:lvl7pPr>
            <a:lvl8pPr marL="3414907" indent="0">
              <a:buNone/>
              <a:defRPr sz="2134"/>
            </a:lvl8pPr>
            <a:lvl9pPr marL="3902751" indent="0">
              <a:buNone/>
              <a:defRPr sz="2134"/>
            </a:lvl9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679449" y="2178052"/>
            <a:ext cx="7993063" cy="6696075"/>
          </a:xfrm>
        </p:spPr>
        <p:txBody>
          <a:bodyPr/>
          <a:lstStyle>
            <a:lvl1pPr>
              <a:spcAft>
                <a:spcPts val="300"/>
              </a:spcAft>
              <a:defRPr sz="3200"/>
            </a:lvl1pPr>
            <a:lvl2pPr marL="0" indent="358775">
              <a:buFont typeface="Arial" pitchFamily="34" charset="0"/>
              <a:buChar char="–"/>
              <a:tabLst/>
              <a:defRPr sz="3200"/>
            </a:lvl2pPr>
            <a:lvl3pPr marL="358775" indent="357188">
              <a:defRPr/>
            </a:lvl3pPr>
            <a:lvl4pPr marL="715963" indent="358775">
              <a:defRPr sz="2400"/>
            </a:lvl4pPr>
          </a:lstStyle>
          <a:p>
            <a:pPr lvl="0"/>
            <a:r>
              <a:rPr lang="de-DE" noProof="0"/>
              <a:t>Formatvorlagen des Textmasters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21917436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breit mi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79450" y="2173288"/>
            <a:ext cx="15950338" cy="6593530"/>
          </a:xfrm>
        </p:spPr>
        <p:txBody>
          <a:bodyPr>
            <a:normAutofit/>
          </a:bodyPr>
          <a:lstStyle>
            <a:lvl1pPr marL="0" indent="0">
              <a:buNone/>
              <a:defRPr sz="4000"/>
            </a:lvl1pPr>
            <a:lvl2pPr marL="487844" indent="0">
              <a:buNone/>
              <a:defRPr sz="2988"/>
            </a:lvl2pPr>
            <a:lvl3pPr marL="975688" indent="0">
              <a:buNone/>
              <a:defRPr sz="2561"/>
            </a:lvl3pPr>
            <a:lvl4pPr marL="1463531" indent="0">
              <a:buNone/>
              <a:defRPr sz="2134"/>
            </a:lvl4pPr>
            <a:lvl5pPr marL="1951376" indent="0">
              <a:buNone/>
              <a:defRPr sz="2134"/>
            </a:lvl5pPr>
            <a:lvl6pPr marL="2439219" indent="0">
              <a:buNone/>
              <a:defRPr sz="2134"/>
            </a:lvl6pPr>
            <a:lvl7pPr marL="2927063" indent="0">
              <a:buNone/>
              <a:defRPr sz="2134"/>
            </a:lvl7pPr>
            <a:lvl8pPr marL="3414907" indent="0">
              <a:buNone/>
              <a:defRPr sz="2134"/>
            </a:lvl8pPr>
            <a:lvl9pPr marL="3902751" indent="0">
              <a:buNone/>
              <a:defRPr sz="2134"/>
            </a:lvl9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9450" y="241200"/>
            <a:ext cx="15952550" cy="1368000"/>
          </a:xfrm>
        </p:spPr>
        <p:txBody>
          <a:bodyPr anchor="t"/>
          <a:lstStyle>
            <a:lvl1pPr algn="l">
              <a:defRPr sz="4000" b="1"/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844804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andabfallende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2"/>
          <p:cNvSpPr>
            <a:spLocks noGrp="1"/>
          </p:cNvSpPr>
          <p:nvPr>
            <p:ph type="pic" idx="1"/>
          </p:nvPr>
        </p:nvSpPr>
        <p:spPr>
          <a:xfrm>
            <a:off x="-100634" y="-54000"/>
            <a:ext cx="17539105" cy="9900000"/>
          </a:xfrm>
        </p:spPr>
        <p:txBody>
          <a:bodyPr>
            <a:normAutofit/>
          </a:bodyPr>
          <a:lstStyle>
            <a:lvl1pPr marL="0" indent="0">
              <a:buNone/>
              <a:defRPr sz="4000"/>
            </a:lvl1pPr>
            <a:lvl2pPr marL="487844" indent="0">
              <a:buNone/>
              <a:defRPr sz="2988"/>
            </a:lvl2pPr>
            <a:lvl3pPr marL="975688" indent="0">
              <a:buNone/>
              <a:defRPr sz="2561"/>
            </a:lvl3pPr>
            <a:lvl4pPr marL="1463531" indent="0">
              <a:buNone/>
              <a:defRPr sz="2134"/>
            </a:lvl4pPr>
            <a:lvl5pPr marL="1951376" indent="0">
              <a:buNone/>
              <a:defRPr sz="2134"/>
            </a:lvl5pPr>
            <a:lvl6pPr marL="2439219" indent="0">
              <a:buNone/>
              <a:defRPr sz="2134"/>
            </a:lvl6pPr>
            <a:lvl7pPr marL="2927063" indent="0">
              <a:buNone/>
              <a:defRPr sz="2134"/>
            </a:lvl7pPr>
            <a:lvl8pPr marL="3414907" indent="0">
              <a:buNone/>
              <a:defRPr sz="2134"/>
            </a:lvl8pPr>
            <a:lvl9pPr marL="3902751" indent="0">
              <a:buNone/>
              <a:defRPr sz="2134"/>
            </a:lvl9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218021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e 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6025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ganzseitig_mit Bulletaufzae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9451" y="241200"/>
            <a:ext cx="15952548" cy="1368000"/>
          </a:xfrm>
        </p:spPr>
        <p:txBody>
          <a:bodyPr anchor="t"/>
          <a:lstStyle>
            <a:lvl1pPr algn="l">
              <a:defRPr sz="4000" b="1"/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6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679451" y="2178000"/>
            <a:ext cx="15952548" cy="6696000"/>
          </a:xfrm>
        </p:spPr>
        <p:txBody>
          <a:bodyPr>
            <a:normAutofit/>
          </a:bodyPr>
          <a:lstStyle>
            <a:lvl1pPr marL="358775" indent="-358775">
              <a:buClr>
                <a:schemeClr val="accent1"/>
              </a:buClr>
              <a:buFont typeface="Arial" panose="020B0604020202020204" pitchFamily="34" charset="0"/>
              <a:buChar char="•"/>
              <a:defRPr sz="4000" baseline="0"/>
            </a:lvl1pPr>
            <a:lvl2pPr marL="715963" indent="-357188">
              <a:buClr>
                <a:schemeClr val="accent2"/>
              </a:buClr>
              <a:buFont typeface="Arial" panose="020B0604020202020204" pitchFamily="34" charset="0"/>
              <a:buChar char="•"/>
              <a:defRPr sz="3200"/>
            </a:lvl2pPr>
            <a:lvl3pPr marL="1074738" indent="-358775">
              <a:buClr>
                <a:schemeClr val="tx1"/>
              </a:buClr>
              <a:buFont typeface="Arial" panose="020B0604020202020204" pitchFamily="34" charset="0"/>
              <a:buChar char="•"/>
              <a:defRPr sz="3200"/>
            </a:lvl3pPr>
            <a:lvl4pPr marL="1433513" indent="-358775"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800"/>
            </a:lvl4pPr>
            <a:lvl5pPr marL="1792288" indent="-358775">
              <a:spcAft>
                <a:spcPts val="225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/>
            </a:lvl5pPr>
            <a:lvl6pPr marL="2149475" indent="-371475">
              <a:buClr>
                <a:schemeClr val="tx1"/>
              </a:buClr>
              <a:buFont typeface="Arial" panose="020B0604020202020204" pitchFamily="34" charset="0"/>
              <a:buChar char="•"/>
              <a:defRPr sz="2400" baseline="0"/>
            </a:lvl6pPr>
            <a:lvl7pPr marL="2508250" indent="-342900"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2000"/>
            </a:lvl7pPr>
            <a:lvl8pPr marL="2565278" indent="0">
              <a:buNone/>
              <a:defRPr sz="721"/>
            </a:lvl8pPr>
            <a:lvl9pPr marL="2931747" indent="0">
              <a:buNone/>
              <a:defRPr sz="721"/>
            </a:lvl9pPr>
          </a:lstStyle>
          <a:p>
            <a:pPr lvl="0"/>
            <a:r>
              <a:rPr lang="de-CH" dirty="0"/>
              <a:t>Formatvorlage des Textmasters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Siebente Ebene</a:t>
            </a:r>
          </a:p>
        </p:txBody>
      </p:sp>
    </p:spTree>
    <p:extLst>
      <p:ext uri="{BB962C8B-B14F-4D97-AF65-F5344CB8AC3E}">
        <p14:creationId xmlns:p14="http://schemas.microsoft.com/office/powerpoint/2010/main" val="1103464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9450" y="241200"/>
            <a:ext cx="15950339" cy="1368000"/>
          </a:xfrm>
        </p:spPr>
        <p:txBody>
          <a:bodyPr anchor="t"/>
          <a:lstStyle>
            <a:lvl1pPr algn="l">
              <a:defRPr sz="4000" b="1"/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679450" y="2178000"/>
            <a:ext cx="15950339" cy="669600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4000" baseline="0"/>
            </a:lvl1pPr>
            <a:lvl2pPr marL="360363" indent="-360363">
              <a:buClr>
                <a:schemeClr val="tx2"/>
              </a:buClr>
              <a:buFont typeface="Arial" panose="020B0604020202020204" pitchFamily="34" charset="0"/>
              <a:buChar char="•"/>
              <a:defRPr sz="4000"/>
            </a:lvl2pPr>
            <a:lvl3pPr marL="720725" indent="-360363">
              <a:buClr>
                <a:schemeClr val="accent2"/>
              </a:buClr>
              <a:buFont typeface="Arial" panose="020B0604020202020204" pitchFamily="34" charset="0"/>
              <a:buChar char="•"/>
              <a:defRPr sz="3200"/>
            </a:lvl3pPr>
            <a:lvl4pPr marL="1073150" indent="-352425">
              <a:spcAft>
                <a:spcPts val="225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2800"/>
            </a:lvl4pPr>
            <a:lvl5pPr marL="1435100" indent="-361950">
              <a:spcAft>
                <a:spcPts val="225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/>
            </a:lvl5pPr>
            <a:lvl6pPr marL="1795463" indent="-360363">
              <a:buFont typeface="Arial" panose="020B0604020202020204" pitchFamily="34" charset="0"/>
              <a:buChar char="•"/>
              <a:defRPr sz="2400" baseline="0"/>
            </a:lvl6pPr>
            <a:lvl7pPr marL="1795463" indent="360363">
              <a:buFont typeface="Arial" panose="020B0604020202020204" pitchFamily="34" charset="0"/>
              <a:buChar char="•"/>
              <a:defRPr sz="2000"/>
            </a:lvl7pPr>
            <a:lvl8pPr marL="2508250" indent="-360363">
              <a:buClr>
                <a:schemeClr val="accent1"/>
              </a:buClr>
              <a:buFont typeface="Arial" panose="020B0604020202020204" pitchFamily="34" charset="0"/>
              <a:buChar char="•"/>
              <a:defRPr sz="2000"/>
            </a:lvl8pPr>
            <a:lvl9pPr marL="2931747" indent="0">
              <a:buNone/>
              <a:defRPr sz="721"/>
            </a:lvl9pPr>
          </a:lstStyle>
          <a:p>
            <a:pPr lvl="0"/>
            <a:r>
              <a:rPr lang="de-DE" dirty="0"/>
              <a:t>Formatvorlage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Siebente Ebene</a:t>
            </a:r>
          </a:p>
          <a:p>
            <a:pPr lvl="7"/>
            <a:r>
              <a:rPr lang="de-DE" dirty="0"/>
              <a:t>Achte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865389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ganzseitig_gemischte Aufzae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79450" y="241200"/>
            <a:ext cx="15952549" cy="1368000"/>
          </a:xfrm>
        </p:spPr>
        <p:txBody>
          <a:bodyPr anchor="t"/>
          <a:lstStyle>
            <a:lvl1pPr algn="l">
              <a:defRPr sz="4000" b="1"/>
            </a:lvl1pPr>
          </a:lstStyle>
          <a:p>
            <a:r>
              <a:rPr lang="de-DE" dirty="0"/>
              <a:t>Inhalt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679450" y="2178000"/>
            <a:ext cx="15952549" cy="6696000"/>
          </a:xfrm>
        </p:spPr>
        <p:txBody>
          <a:bodyPr>
            <a:normAutofit/>
          </a:bodyPr>
          <a:lstStyle>
            <a:lvl1pPr marL="0" indent="720725">
              <a:buFont typeface="+mj-lt"/>
              <a:buAutoNum type="arabicPeriod"/>
              <a:defRPr sz="4000" baseline="0"/>
            </a:lvl1pPr>
            <a:lvl2pPr marL="720000" indent="538163" algn="l" defTabSz="975688" rtl="0" eaLnBrk="1" latinLnBrk="0" hangingPunct="1">
              <a:buClr>
                <a:schemeClr val="tx1"/>
              </a:buClr>
              <a:buFont typeface="+mj-lt"/>
              <a:buAutoNum type="alphaLcPeriod"/>
              <a:defRPr lang="de-DE" sz="4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0000" indent="540000" algn="l" defTabSz="975688" rtl="0" eaLnBrk="1" latinLnBrk="0" hangingPunct="1">
              <a:buClr>
                <a:schemeClr val="tx1"/>
              </a:buClr>
              <a:buFont typeface="Symbol" panose="05050102010706020507" pitchFamily="18" charset="2"/>
              <a:buChar char="-"/>
              <a:defRPr lang="de-DE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0" indent="540000" algn="l" defTabSz="975688" rtl="0" eaLnBrk="1" latinLnBrk="0" hangingPunct="1">
              <a:spcAft>
                <a:spcPts val="300"/>
              </a:spcAft>
              <a:buClr>
                <a:schemeClr val="accent3"/>
              </a:buClr>
              <a:buFont typeface="Symbol" panose="05050102010706020507" pitchFamily="18" charset="2"/>
              <a:buChar char="-"/>
              <a:tabLst/>
              <a:defRPr lang="de-DE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0000" indent="540000" algn="l" defTabSz="975688" rtl="0" eaLnBrk="1" latinLnBrk="0" hangingPunct="1">
              <a:spcAft>
                <a:spcPts val="3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lang="de-DE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80000" indent="360000" algn="l" defTabSz="975688" rtl="0" eaLnBrk="1" latinLnBrk="0" hangingPunct="1">
              <a:buClr>
                <a:schemeClr val="tx1"/>
              </a:buClr>
              <a:buFont typeface="Arial" panose="020B0604020202020204" pitchFamily="34" charset="0"/>
              <a:buChar char="•"/>
              <a:defRPr lang="de-CH" sz="213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40000" indent="360000">
              <a:buFont typeface="Arial" panose="020B0604020202020204" pitchFamily="34" charset="0"/>
              <a:buChar char="•"/>
              <a:defRPr sz="2130"/>
            </a:lvl7pPr>
            <a:lvl8pPr marL="3600000" indent="360000">
              <a:buFont typeface="Arial" panose="020B0604020202020204" pitchFamily="34" charset="0"/>
              <a:buChar char="•"/>
              <a:defRPr sz="2000"/>
            </a:lvl8pPr>
            <a:lvl9pPr marL="3960000" indent="360000">
              <a:buFont typeface="Arial" panose="020B0604020202020204" pitchFamily="34" charset="0"/>
              <a:buChar char="•"/>
              <a:defRPr sz="2000"/>
            </a:lvl9pPr>
          </a:lstStyle>
          <a:p>
            <a:pPr lvl="0"/>
            <a:r>
              <a:rPr lang="de-DE" dirty="0"/>
              <a:t>Formatvorlage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Siebente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3396896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apitelfolie mit Nummerier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9450" y="241200"/>
            <a:ext cx="15952549" cy="1368000"/>
          </a:xfrm>
        </p:spPr>
        <p:txBody>
          <a:bodyPr anchor="t"/>
          <a:lstStyle>
            <a:lvl1pPr marL="742950" indent="-742950" algn="l">
              <a:buFont typeface="+mj-lt"/>
              <a:buAutoNum type="arabicPeriod"/>
              <a:defRPr sz="4000" b="1" cap="none" baseline="0"/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24230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Kap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88413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9450" y="241200"/>
            <a:ext cx="15952549" cy="1368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8" name="Textplatzhalter 2"/>
          <p:cNvSpPr>
            <a:spLocks noGrp="1"/>
          </p:cNvSpPr>
          <p:nvPr>
            <p:ph idx="11" hasCustomPrompt="1"/>
          </p:nvPr>
        </p:nvSpPr>
        <p:spPr>
          <a:xfrm>
            <a:off x="679449" y="2178000"/>
            <a:ext cx="7993063" cy="6696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sz="3200"/>
            </a:lvl1pPr>
            <a:lvl2pPr>
              <a:defRPr sz="3200"/>
            </a:lvl2pPr>
            <a:lvl3pPr marL="358775" indent="357188">
              <a:defRPr sz="2400"/>
            </a:lvl3pPr>
            <a:lvl4pPr marL="715963" indent="358775">
              <a:defRPr sz="2400"/>
            </a:lvl4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0" name="Textplatzhalter 2"/>
          <p:cNvSpPr>
            <a:spLocks noGrp="1"/>
          </p:cNvSpPr>
          <p:nvPr>
            <p:ph idx="12" hasCustomPrompt="1"/>
          </p:nvPr>
        </p:nvSpPr>
        <p:spPr>
          <a:xfrm>
            <a:off x="9032552" y="2178000"/>
            <a:ext cx="7738980" cy="6696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sz="3200"/>
            </a:lvl1pPr>
            <a:lvl2pPr marL="0" indent="358775">
              <a:spcAft>
                <a:spcPts val="300"/>
              </a:spcAft>
              <a:buFont typeface="Symbol" panose="05050102010706020507" pitchFamily="18" charset="2"/>
              <a:buChar char="-"/>
              <a:defRPr sz="3200"/>
            </a:lvl2pPr>
            <a:lvl3pPr marL="358775" indent="357188">
              <a:buFont typeface="Symbol" panose="05050102010706020507" pitchFamily="18" charset="2"/>
              <a:buChar char="-"/>
              <a:defRPr sz="2400"/>
            </a:lvl3pPr>
            <a:lvl4pPr marL="715963" indent="358775">
              <a:buFont typeface="Symbol" panose="05050102010706020507" pitchFamily="18" charset="2"/>
              <a:buChar char="-"/>
              <a:defRPr sz="2400"/>
            </a:lvl4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792451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9450" y="241200"/>
            <a:ext cx="15711349" cy="1368000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79449" y="2178000"/>
            <a:ext cx="7993063" cy="6696000"/>
          </a:xfrm>
        </p:spPr>
        <p:txBody>
          <a:bodyPr/>
          <a:lstStyle>
            <a:lvl1pPr>
              <a:defRPr sz="3200" baseline="0"/>
            </a:lvl1pPr>
            <a:lvl2pPr marL="0" indent="358775">
              <a:defRPr sz="2400"/>
            </a:lvl2pPr>
            <a:lvl3pPr>
              <a:defRPr sz="1921"/>
            </a:lvl3pPr>
            <a:lvl4pPr>
              <a:defRPr sz="1707"/>
            </a:lvl4pPr>
            <a:lvl5pPr>
              <a:defRPr sz="1707"/>
            </a:lvl5pPr>
            <a:lvl6pPr>
              <a:defRPr sz="1707"/>
            </a:lvl6pPr>
            <a:lvl7pPr>
              <a:defRPr sz="1707"/>
            </a:lvl7pPr>
            <a:lvl8pPr>
              <a:defRPr sz="1707"/>
            </a:lvl8pPr>
            <a:lvl9pPr>
              <a:defRPr sz="1707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9032552" y="2178000"/>
            <a:ext cx="7632848" cy="6696000"/>
          </a:xfr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1921"/>
            </a:lvl3pPr>
            <a:lvl4pPr>
              <a:defRPr sz="1707"/>
            </a:lvl4pPr>
            <a:lvl5pPr>
              <a:defRPr sz="1707"/>
            </a:lvl5pPr>
            <a:lvl6pPr>
              <a:defRPr sz="1707"/>
            </a:lvl6pPr>
            <a:lvl7pPr>
              <a:defRPr sz="1707"/>
            </a:lvl7pPr>
            <a:lvl8pPr>
              <a:defRPr sz="1707"/>
            </a:lvl8pPr>
            <a:lvl9pPr>
              <a:defRPr sz="1707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6435669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3" userDrawn="1">
          <p15:clr>
            <a:srgbClr val="FBAE40"/>
          </p15:clr>
        </p15:guide>
        <p15:guide id="2" pos="5463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Text 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9450" y="241200"/>
            <a:ext cx="15952549" cy="1368000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79449" y="2185200"/>
            <a:ext cx="7993063" cy="1036800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sz="3200" b="0" baseline="0">
                <a:latin typeface="+mn-lt"/>
              </a:defRPr>
            </a:lvl1pPr>
            <a:lvl2pPr marL="487844" indent="0">
              <a:buNone/>
              <a:defRPr sz="2134" b="1"/>
            </a:lvl2pPr>
            <a:lvl3pPr marL="975688" indent="0">
              <a:buNone/>
              <a:defRPr sz="1921" b="1"/>
            </a:lvl3pPr>
            <a:lvl4pPr marL="1463531" indent="0">
              <a:buNone/>
              <a:defRPr sz="1707" b="1"/>
            </a:lvl4pPr>
            <a:lvl5pPr marL="1951376" indent="0">
              <a:buNone/>
              <a:defRPr sz="1707" b="1"/>
            </a:lvl5pPr>
            <a:lvl6pPr marL="2439219" indent="0">
              <a:buNone/>
              <a:defRPr sz="1707" b="1"/>
            </a:lvl6pPr>
            <a:lvl7pPr marL="2927063" indent="0">
              <a:buNone/>
              <a:defRPr sz="1707" b="1"/>
            </a:lvl7pPr>
            <a:lvl8pPr marL="3414907" indent="0">
              <a:buNone/>
              <a:defRPr sz="1707" b="1"/>
            </a:lvl8pPr>
            <a:lvl9pPr marL="3902751" indent="0">
              <a:buNone/>
              <a:defRPr sz="1707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79449" y="3402000"/>
            <a:ext cx="7993063" cy="5472000"/>
          </a:xfrm>
        </p:spPr>
        <p:txBody>
          <a:bodyPr/>
          <a:lstStyle>
            <a:lvl1pPr>
              <a:defRPr sz="2400" baseline="0"/>
            </a:lvl1pPr>
            <a:lvl2pPr marL="0" indent="358775">
              <a:defRPr sz="2400"/>
            </a:lvl2pPr>
            <a:lvl3pPr>
              <a:defRPr sz="1921"/>
            </a:lvl3pPr>
            <a:lvl4pPr>
              <a:defRPr sz="1707"/>
            </a:lvl4pPr>
            <a:lvl5pPr>
              <a:defRPr sz="1707"/>
            </a:lvl5pPr>
            <a:lvl6pPr>
              <a:defRPr sz="1707"/>
            </a:lvl6pPr>
            <a:lvl7pPr>
              <a:defRPr sz="1707"/>
            </a:lvl7pPr>
            <a:lvl8pPr>
              <a:defRPr sz="1707"/>
            </a:lvl8pPr>
            <a:lvl9pPr>
              <a:defRPr sz="1707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9032552" y="2178000"/>
            <a:ext cx="7667984" cy="10368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3200" b="0"/>
            </a:lvl1pPr>
            <a:lvl2pPr marL="487844" indent="0">
              <a:buNone/>
              <a:defRPr sz="2134" b="1"/>
            </a:lvl2pPr>
            <a:lvl3pPr marL="975688" indent="0">
              <a:buNone/>
              <a:defRPr sz="1921" b="1"/>
            </a:lvl3pPr>
            <a:lvl4pPr marL="1463531" indent="0">
              <a:buNone/>
              <a:defRPr sz="1707" b="1"/>
            </a:lvl4pPr>
            <a:lvl5pPr marL="1951376" indent="0">
              <a:buNone/>
              <a:defRPr sz="1707" b="1"/>
            </a:lvl5pPr>
            <a:lvl6pPr marL="2439219" indent="0">
              <a:buNone/>
              <a:defRPr sz="1707" b="1"/>
            </a:lvl6pPr>
            <a:lvl7pPr marL="2927063" indent="0">
              <a:buNone/>
              <a:defRPr sz="1707" b="1"/>
            </a:lvl7pPr>
            <a:lvl8pPr marL="3414907" indent="0">
              <a:buNone/>
              <a:defRPr sz="1707" b="1"/>
            </a:lvl8pPr>
            <a:lvl9pPr marL="3902751" indent="0">
              <a:buNone/>
              <a:defRPr sz="1707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9032552" y="3402000"/>
            <a:ext cx="7667116" cy="5472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1921"/>
            </a:lvl3pPr>
            <a:lvl4pPr>
              <a:defRPr sz="1707"/>
            </a:lvl4pPr>
            <a:lvl5pPr>
              <a:defRPr sz="1707"/>
            </a:lvl5pPr>
            <a:lvl6pPr>
              <a:defRPr sz="1707"/>
            </a:lvl6pPr>
            <a:lvl7pPr>
              <a:defRPr sz="1707"/>
            </a:lvl7pPr>
            <a:lvl8pPr>
              <a:defRPr sz="1707"/>
            </a:lvl8pPr>
            <a:lvl9pPr>
              <a:defRPr sz="1707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64874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79624" y="241200"/>
            <a:ext cx="15952376" cy="136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79450" y="2178000"/>
            <a:ext cx="15952550" cy="6696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Ebene</a:t>
            </a:r>
          </a:p>
          <a:p>
            <a:pPr lvl="2"/>
            <a:r>
              <a:rPr lang="de-DE" dirty="0"/>
              <a:t>Ebene</a:t>
            </a:r>
          </a:p>
          <a:p>
            <a:pPr lvl="3"/>
            <a:r>
              <a:rPr lang="de-DE" dirty="0"/>
              <a:t>Ebene</a:t>
            </a:r>
          </a:p>
          <a:p>
            <a:pPr lvl="4"/>
            <a:r>
              <a:rPr lang="de-DE" dirty="0"/>
              <a:t>Ebene</a:t>
            </a:r>
          </a:p>
          <a:p>
            <a:pPr lvl="5"/>
            <a:r>
              <a:rPr lang="de-DE" dirty="0"/>
              <a:t>Ebene</a:t>
            </a:r>
          </a:p>
          <a:p>
            <a:pPr lvl="6"/>
            <a:r>
              <a:rPr lang="de-DE" dirty="0"/>
              <a:t>Ebene</a:t>
            </a:r>
          </a:p>
          <a:p>
            <a:pPr lvl="6"/>
            <a:r>
              <a:rPr lang="de-DE" dirty="0"/>
              <a:t>Ebene</a:t>
            </a:r>
            <a:endParaRPr lang="de-CH" dirty="0"/>
          </a:p>
        </p:txBody>
      </p:sp>
      <p:sp>
        <p:nvSpPr>
          <p:cNvPr id="11" name="Textfeld 10"/>
          <p:cNvSpPr txBox="1"/>
          <p:nvPr userDrawn="1"/>
        </p:nvSpPr>
        <p:spPr>
          <a:xfrm>
            <a:off x="9055000" y="9000000"/>
            <a:ext cx="690810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400" b="1" baseline="0" noProof="0" dirty="0">
                <a:latin typeface="Arial" pitchFamily="34" charset="0"/>
              </a:rPr>
              <a:t>Kanton St.Gallen</a:t>
            </a:r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3352" y="9003600"/>
            <a:ext cx="445732" cy="561600"/>
          </a:xfrm>
          <a:prstGeom prst="rect">
            <a:avLst/>
          </a:prstGeom>
        </p:spPr>
      </p:pic>
      <p:sp>
        <p:nvSpPr>
          <p:cNvPr id="4" name="###Profile.User.Office###"/>
          <p:cNvSpPr txBox="1"/>
          <p:nvPr userDrawn="1"/>
        </p:nvSpPr>
        <p:spPr>
          <a:xfrm>
            <a:off x="9054000" y="9216000"/>
            <a:ext cx="6908400" cy="215444"/>
          </a:xfrm>
          <a:prstGeom prst="rect">
            <a:avLst/>
          </a:prstGeom>
          <a:noFill/>
        </p:spPr>
        <p:txBody>
          <a:bodyPr vert="horz" lIns="0" tIns="0" rIns="0" bIns="0" rtlCol="0">
            <a:spAutoFit/>
          </a:bodyPr>
          <a:lstStyle/>
          <a:p>
            <a:r>
              <a:rPr lang="de-CH" sz="1400" b="1" dirty="0"/>
              <a:t>Amt für Natur, Jagd und Fischerei</a:t>
            </a:r>
          </a:p>
        </p:txBody>
      </p:sp>
    </p:spTree>
    <p:extLst>
      <p:ext uri="{BB962C8B-B14F-4D97-AF65-F5344CB8AC3E}">
        <p14:creationId xmlns:p14="http://schemas.microsoft.com/office/powerpoint/2010/main" val="1225436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8" r:id="rId2"/>
    <p:sldLayoutId id="2147483669" r:id="rId3"/>
    <p:sldLayoutId id="2147483667" r:id="rId4"/>
    <p:sldLayoutId id="2147483651" r:id="rId5"/>
    <p:sldLayoutId id="2147483654" r:id="rId6"/>
    <p:sldLayoutId id="2147483652" r:id="rId7"/>
    <p:sldLayoutId id="2147483663" r:id="rId8"/>
    <p:sldLayoutId id="2147483653" r:id="rId9"/>
    <p:sldLayoutId id="2147483656" r:id="rId10"/>
    <p:sldLayoutId id="2147483660" r:id="rId11"/>
    <p:sldLayoutId id="2147483659" r:id="rId12"/>
    <p:sldLayoutId id="2147483657" r:id="rId13"/>
    <p:sldLayoutId id="2147483658" r:id="rId14"/>
    <p:sldLayoutId id="2147483655" r:id="rId15"/>
  </p:sldLayoutIdLst>
  <p:hf sldNum="0" hdr="0" ftr="0"/>
  <p:txStyles>
    <p:titleStyle>
      <a:lvl1pPr algn="l" defTabSz="975688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75688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358775" algn="l" defTabSz="975688" rtl="0" eaLnBrk="1" latinLnBrk="0" hangingPunct="1"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358775" indent="357188" algn="l" defTabSz="975688" rtl="0" eaLnBrk="1" latinLnBrk="0" hangingPunct="1">
        <a:spcBef>
          <a:spcPts val="0"/>
        </a:spcBef>
        <a:spcAft>
          <a:spcPts val="300"/>
        </a:spcAft>
        <a:buClr>
          <a:schemeClr val="accent2"/>
        </a:buClr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715963" indent="358775" algn="l" defTabSz="975688" rtl="0" eaLnBrk="1" latinLnBrk="0" hangingPunct="1">
        <a:spcBef>
          <a:spcPts val="0"/>
        </a:spcBef>
        <a:buClr>
          <a:schemeClr val="tx1"/>
        </a:buClr>
        <a:buFont typeface="Arial" panose="020B0604020202020204" pitchFamily="34" charset="0"/>
        <a:buChar char="•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4738" indent="358775" algn="l" defTabSz="975688" rtl="0" eaLnBrk="1" latinLnBrk="0" hangingPunct="1"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433513" indent="357188" algn="l" defTabSz="975688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2332038" indent="176213" algn="l" defTabSz="97568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58829" indent="-243922" algn="l" defTabSz="975688" rtl="0" eaLnBrk="1" latinLnBrk="0" hangingPunct="1">
        <a:spcBef>
          <a:spcPct val="20000"/>
        </a:spcBef>
        <a:buFont typeface="Arial" pitchFamily="34" charset="0"/>
        <a:buChar char="•"/>
        <a:defRPr sz="2134" kern="1200">
          <a:solidFill>
            <a:schemeClr val="tx1"/>
          </a:solidFill>
          <a:latin typeface="+mn-lt"/>
          <a:ea typeface="+mn-ea"/>
          <a:cs typeface="+mn-cs"/>
        </a:defRPr>
      </a:lvl8pPr>
      <a:lvl9pPr marL="4146673" indent="-243922" algn="l" defTabSz="975688" rtl="0" eaLnBrk="1" latinLnBrk="0" hangingPunct="1">
        <a:spcBef>
          <a:spcPct val="20000"/>
        </a:spcBef>
        <a:buFont typeface="Arial" pitchFamily="34" charset="0"/>
        <a:buChar char="•"/>
        <a:defRPr sz="21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75688" rtl="0" eaLnBrk="1" latinLnBrk="0" hangingPunct="1">
        <a:defRPr sz="1921" kern="1200">
          <a:solidFill>
            <a:schemeClr val="tx1"/>
          </a:solidFill>
          <a:latin typeface="+mn-lt"/>
          <a:ea typeface="+mn-ea"/>
          <a:cs typeface="+mn-cs"/>
        </a:defRPr>
      </a:lvl1pPr>
      <a:lvl2pPr marL="487844" algn="l" defTabSz="975688" rtl="0" eaLnBrk="1" latinLnBrk="0" hangingPunct="1">
        <a:defRPr sz="1921" kern="1200">
          <a:solidFill>
            <a:schemeClr val="tx1"/>
          </a:solidFill>
          <a:latin typeface="+mn-lt"/>
          <a:ea typeface="+mn-ea"/>
          <a:cs typeface="+mn-cs"/>
        </a:defRPr>
      </a:lvl2pPr>
      <a:lvl3pPr marL="975688" algn="l" defTabSz="975688" rtl="0" eaLnBrk="1" latinLnBrk="0" hangingPunct="1">
        <a:defRPr sz="1921" kern="1200">
          <a:solidFill>
            <a:schemeClr val="tx1"/>
          </a:solidFill>
          <a:latin typeface="+mn-lt"/>
          <a:ea typeface="+mn-ea"/>
          <a:cs typeface="+mn-cs"/>
        </a:defRPr>
      </a:lvl3pPr>
      <a:lvl4pPr marL="1463531" algn="l" defTabSz="975688" rtl="0" eaLnBrk="1" latinLnBrk="0" hangingPunct="1">
        <a:defRPr sz="1921" kern="1200">
          <a:solidFill>
            <a:schemeClr val="tx1"/>
          </a:solidFill>
          <a:latin typeface="+mn-lt"/>
          <a:ea typeface="+mn-ea"/>
          <a:cs typeface="+mn-cs"/>
        </a:defRPr>
      </a:lvl4pPr>
      <a:lvl5pPr marL="1951376" algn="l" defTabSz="975688" rtl="0" eaLnBrk="1" latinLnBrk="0" hangingPunct="1">
        <a:defRPr sz="1921" kern="1200">
          <a:solidFill>
            <a:schemeClr val="tx1"/>
          </a:solidFill>
          <a:latin typeface="+mn-lt"/>
          <a:ea typeface="+mn-ea"/>
          <a:cs typeface="+mn-cs"/>
        </a:defRPr>
      </a:lvl5pPr>
      <a:lvl6pPr marL="2439219" algn="l" defTabSz="975688" rtl="0" eaLnBrk="1" latinLnBrk="0" hangingPunct="1">
        <a:defRPr sz="1921" kern="1200">
          <a:solidFill>
            <a:schemeClr val="tx1"/>
          </a:solidFill>
          <a:latin typeface="+mn-lt"/>
          <a:ea typeface="+mn-ea"/>
          <a:cs typeface="+mn-cs"/>
        </a:defRPr>
      </a:lvl6pPr>
      <a:lvl7pPr marL="2927063" algn="l" defTabSz="975688" rtl="0" eaLnBrk="1" latinLnBrk="0" hangingPunct="1">
        <a:defRPr sz="1921" kern="1200">
          <a:solidFill>
            <a:schemeClr val="tx1"/>
          </a:solidFill>
          <a:latin typeface="+mn-lt"/>
          <a:ea typeface="+mn-ea"/>
          <a:cs typeface="+mn-cs"/>
        </a:defRPr>
      </a:lvl7pPr>
      <a:lvl8pPr marL="3414907" algn="l" defTabSz="975688" rtl="0" eaLnBrk="1" latinLnBrk="0" hangingPunct="1">
        <a:defRPr sz="1921" kern="1200">
          <a:solidFill>
            <a:schemeClr val="tx1"/>
          </a:solidFill>
          <a:latin typeface="+mn-lt"/>
          <a:ea typeface="+mn-ea"/>
          <a:cs typeface="+mn-cs"/>
        </a:defRPr>
      </a:lvl8pPr>
      <a:lvl9pPr marL="3902751" algn="l" defTabSz="975688" rtl="0" eaLnBrk="1" latinLnBrk="0" hangingPunct="1">
        <a:defRPr sz="192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8" userDrawn="1">
          <p15:clr>
            <a:srgbClr val="F26B43"/>
          </p15:clr>
        </p15:guide>
        <p15:guide id="2" pos="428" userDrawn="1">
          <p15:clr>
            <a:srgbClr val="F26B43"/>
          </p15:clr>
        </p15:guide>
        <p15:guide id="3" pos="5463" userDrawn="1">
          <p15:clr>
            <a:srgbClr val="F26B43"/>
          </p15:clr>
        </p15:guide>
        <p15:guide id="4" pos="5690" userDrawn="1">
          <p15:clr>
            <a:srgbClr val="F26B43"/>
          </p15:clr>
        </p15:guide>
        <p15:guide id="5" orient="horz" pos="1369" userDrawn="1">
          <p15:clr>
            <a:srgbClr val="F26B43"/>
          </p15:clr>
        </p15:guide>
        <p15:guide id="6" orient="horz" pos="101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endParaRPr lang="de-CH" dirty="0"/>
          </a:p>
        </p:txBody>
      </p:sp>
      <p:sp>
        <p:nvSpPr>
          <p:cNvPr id="6" name="###CustomElements.FirstNameLastName###"/>
          <p:cNvSpPr txBox="1"/>
          <p:nvPr/>
        </p:nvSpPr>
        <p:spPr>
          <a:xfrm>
            <a:off x="748476" y="4941103"/>
            <a:ext cx="15484876" cy="738664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de-CH" sz="2400" dirty="0">
                <a:solidFill>
                  <a:schemeClr val="bg1"/>
                </a:solidFill>
              </a:rPr>
              <a:t>Dominik Thiel</a:t>
            </a:r>
          </a:p>
          <a:p>
            <a:r>
              <a:rPr lang="de-CH" sz="2400" dirty="0">
                <a:solidFill>
                  <a:schemeClr val="bg1"/>
                </a:solidFill>
              </a:rPr>
              <a:t>Leiter Amt für Natur, Jagd und Fischerei St.Gallen</a:t>
            </a:r>
          </a:p>
        </p:txBody>
      </p:sp>
      <p:sp>
        <p:nvSpPr>
          <p:cNvPr id="7" name="###CustomElements.GeneralScripts.CityDate###"/>
          <p:cNvSpPr txBox="1"/>
          <p:nvPr/>
        </p:nvSpPr>
        <p:spPr>
          <a:xfrm>
            <a:off x="748476" y="4017773"/>
            <a:ext cx="15513352" cy="1107996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de-CH" sz="2400" dirty="0">
                <a:solidFill>
                  <a:schemeClr val="bg1"/>
                </a:solidFill>
              </a:rPr>
              <a:t>St.Gallen, </a:t>
            </a:r>
            <a:r>
              <a:rPr lang="de-CH" sz="2400" dirty="0" err="1">
                <a:solidFill>
                  <a:schemeClr val="bg1"/>
                </a:solidFill>
              </a:rPr>
              <a:t>3.September</a:t>
            </a:r>
            <a:r>
              <a:rPr lang="de-CH" sz="2400" dirty="0">
                <a:solidFill>
                  <a:schemeClr val="bg1"/>
                </a:solidFill>
              </a:rPr>
              <a:t> 2024</a:t>
            </a:r>
          </a:p>
          <a:p>
            <a:r>
              <a:rPr lang="de-CH" sz="2400" dirty="0" err="1">
                <a:solidFill>
                  <a:schemeClr val="bg1"/>
                </a:solidFill>
              </a:rPr>
              <a:t>WaldKongress</a:t>
            </a:r>
            <a:r>
              <a:rPr lang="de-CH" sz="2400" dirty="0">
                <a:solidFill>
                  <a:schemeClr val="bg1"/>
                </a:solidFill>
              </a:rPr>
              <a:t>, Casino Bern</a:t>
            </a:r>
          </a:p>
          <a:p>
            <a:endParaRPr lang="de-CH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7943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/>
          <a:srcRect l="14175" t="24954" r="51176" b="9247"/>
          <a:stretch/>
        </p:blipFill>
        <p:spPr>
          <a:xfrm>
            <a:off x="6944320" y="3703310"/>
            <a:ext cx="4464496" cy="4768894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Voraussetzungen für ein erfolgreiches Miteinander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2"/>
          </p:nvPr>
        </p:nvSpPr>
        <p:spPr>
          <a:xfrm>
            <a:off x="679450" y="2173287"/>
            <a:ext cx="5976838" cy="4217268"/>
          </a:xfrm>
        </p:spPr>
        <p:txBody>
          <a:bodyPr>
            <a:normAutofit/>
          </a:bodyPr>
          <a:lstStyle/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de-CH" sz="2400" dirty="0"/>
              <a:t>90% der Jagdplanung erfolgt vorgängig im Wald!</a:t>
            </a:r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de-CH" sz="2400" dirty="0"/>
              <a:t>Dabei geht es bei 90% um Menschen und nicht um Bäume/Tiere</a:t>
            </a:r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de-CH" sz="2400" dirty="0"/>
              <a:t>Nichts steht über einem respektvollen Umgang</a:t>
            </a:r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de-CH" sz="2400" dirty="0"/>
              <a:t>Fakten statt Meinungen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6" t="5167" r="3011"/>
          <a:stretch/>
        </p:blipFill>
        <p:spPr>
          <a:xfrm>
            <a:off x="10696303" y="1617663"/>
            <a:ext cx="5917420" cy="4752269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feld 5"/>
          <p:cNvSpPr txBox="1"/>
          <p:nvPr/>
        </p:nvSpPr>
        <p:spPr>
          <a:xfrm>
            <a:off x="11828100" y="8550795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>
                <a:solidFill>
                  <a:schemeClr val="bg2"/>
                </a:solidFill>
              </a:rPr>
              <a:t>© Markus P. Stähli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5419388" y="8550794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>
                <a:solidFill>
                  <a:schemeClr val="bg2"/>
                </a:solidFill>
              </a:rPr>
              <a:t>© Markus P. Stähli</a:t>
            </a:r>
          </a:p>
        </p:txBody>
      </p:sp>
    </p:spTree>
    <p:extLst>
      <p:ext uri="{BB962C8B-B14F-4D97-AF65-F5344CB8AC3E}">
        <p14:creationId xmlns:p14="http://schemas.microsoft.com/office/powerpoint/2010/main" val="759779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Voraussetzungen für ein erfolgreiches Miteinander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70"/>
          <a:stretch/>
        </p:blipFill>
        <p:spPr>
          <a:xfrm>
            <a:off x="679448" y="1645619"/>
            <a:ext cx="7272984" cy="7017570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platzhalter 2"/>
          <p:cNvSpPr txBox="1">
            <a:spLocks/>
          </p:cNvSpPr>
          <p:nvPr/>
        </p:nvSpPr>
        <p:spPr>
          <a:xfrm>
            <a:off x="8674100" y="1609200"/>
            <a:ext cx="7976274" cy="48533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8775" indent="-358775" algn="l" defTabSz="975688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4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5963" indent="-357188" algn="l" defTabSz="975688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4738" indent="-358775" algn="l" defTabSz="975688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3513" indent="-358775" algn="l" defTabSz="975688" rtl="0" eaLnBrk="1" latinLnBrk="0" hangingPunct="1"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2288" indent="-358775" algn="l" defTabSz="975688" rtl="0" eaLnBrk="1" latinLnBrk="0" hangingPunct="1">
              <a:spcBef>
                <a:spcPts val="0"/>
              </a:spcBef>
              <a:spcAft>
                <a:spcPts val="225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49475" indent="-371475" algn="l" defTabSz="975688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08250" indent="-342900" algn="l" defTabSz="975688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5278" indent="0" algn="l" defTabSz="975688" rtl="0" eaLnBrk="1" latinLnBrk="0" hangingPunct="1">
              <a:spcBef>
                <a:spcPct val="20000"/>
              </a:spcBef>
              <a:buFont typeface="Arial" pitchFamily="34" charset="0"/>
              <a:buNone/>
              <a:defRPr sz="72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31747" indent="0" algn="l" defTabSz="975688" rtl="0" eaLnBrk="1" latinLnBrk="0" hangingPunct="1">
              <a:spcBef>
                <a:spcPct val="20000"/>
              </a:spcBef>
              <a:buFont typeface="Arial" pitchFamily="34" charset="0"/>
              <a:buNone/>
              <a:defRPr sz="72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3200" dirty="0">
                <a:latin typeface="72 Black" panose="020B0A04030603020204" pitchFamily="34" charset="0"/>
                <a:cs typeface="72 Black" panose="020B0A04030603020204" pitchFamily="34" charset="0"/>
              </a:rPr>
              <a:t>Faktenlage zusammen tragen</a:t>
            </a:r>
            <a:endParaRPr lang="de-CH" dirty="0"/>
          </a:p>
          <a:p>
            <a:pPr marL="0" indent="0">
              <a:buNone/>
            </a:pPr>
            <a:endParaRPr lang="de-CH" dirty="0"/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CH" sz="2400" dirty="0"/>
              <a:t>Wildbestand (Höhe, Entwicklung, Zusammensetzung)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CH" sz="2400" dirty="0"/>
              <a:t>Verjüngungsgunst eruieren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CH" sz="2400" dirty="0"/>
              <a:t>Verbiss Situation eruieren (qualitativ im Konsens, quantitativ im Dissens)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CH" sz="2400" dirty="0"/>
              <a:t>Ursache Verjüngungsprobleme?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CH" sz="2400" dirty="0"/>
              <a:t>Waldbauliche Ziele?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CH" sz="2400" dirty="0"/>
              <a:t>Jagdplanerische Ziele?</a:t>
            </a:r>
          </a:p>
        </p:txBody>
      </p:sp>
      <p:sp>
        <p:nvSpPr>
          <p:cNvPr id="6" name="Textfeld 5"/>
          <p:cNvSpPr txBox="1"/>
          <p:nvPr/>
        </p:nvSpPr>
        <p:spPr>
          <a:xfrm rot="20843358">
            <a:off x="1139652" y="5945097"/>
            <a:ext cx="6352577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CH" sz="3200" dirty="0">
                <a:latin typeface="72 Black" panose="020B0A04030603020204" pitchFamily="34" charset="0"/>
                <a:cs typeface="72 Black" panose="020B0A04030603020204" pitchFamily="34" charset="0"/>
              </a:rPr>
              <a:t>Ehrlich, fair und transparent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6980324" y="8235976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>
                <a:solidFill>
                  <a:schemeClr val="bg2"/>
                </a:solidFill>
              </a:rPr>
              <a:t>© ANJF</a:t>
            </a:r>
          </a:p>
        </p:txBody>
      </p:sp>
    </p:spTree>
    <p:extLst>
      <p:ext uri="{BB962C8B-B14F-4D97-AF65-F5344CB8AC3E}">
        <p14:creationId xmlns:p14="http://schemas.microsoft.com/office/powerpoint/2010/main" val="329644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V:\Benutzer\dominik.thiel\Wald\Fotos\Begehung Rolf Ehrbar\P924019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450" y="1624050"/>
            <a:ext cx="6563591" cy="6350681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Voraussetzungen für ein erfolgreiches Miteinander</a:t>
            </a:r>
          </a:p>
        </p:txBody>
      </p:sp>
      <p:sp>
        <p:nvSpPr>
          <p:cNvPr id="6" name="Textplatzhalter 2"/>
          <p:cNvSpPr txBox="1">
            <a:spLocks/>
          </p:cNvSpPr>
          <p:nvPr/>
        </p:nvSpPr>
        <p:spPr>
          <a:xfrm>
            <a:off x="8674100" y="1624050"/>
            <a:ext cx="7976274" cy="512654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8775" indent="-358775" algn="l" defTabSz="975688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4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5963" indent="-357188" algn="l" defTabSz="975688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4738" indent="-358775" algn="l" defTabSz="975688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3513" indent="-358775" algn="l" defTabSz="975688" rtl="0" eaLnBrk="1" latinLnBrk="0" hangingPunct="1"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2288" indent="-358775" algn="l" defTabSz="975688" rtl="0" eaLnBrk="1" latinLnBrk="0" hangingPunct="1">
              <a:spcBef>
                <a:spcPts val="0"/>
              </a:spcBef>
              <a:spcAft>
                <a:spcPts val="225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49475" indent="-371475" algn="l" defTabSz="975688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08250" indent="-342900" algn="l" defTabSz="975688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5278" indent="0" algn="l" defTabSz="975688" rtl="0" eaLnBrk="1" latinLnBrk="0" hangingPunct="1">
              <a:spcBef>
                <a:spcPct val="20000"/>
              </a:spcBef>
              <a:buFont typeface="Arial" pitchFamily="34" charset="0"/>
              <a:buNone/>
              <a:defRPr sz="72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31747" indent="0" algn="l" defTabSz="975688" rtl="0" eaLnBrk="1" latinLnBrk="0" hangingPunct="1">
              <a:spcBef>
                <a:spcPct val="20000"/>
              </a:spcBef>
              <a:buFont typeface="Arial" pitchFamily="34" charset="0"/>
              <a:buNone/>
              <a:defRPr sz="72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3200" dirty="0">
                <a:latin typeface="72 Black" panose="020B0A04030603020204" pitchFamily="34" charset="0"/>
                <a:cs typeface="72 Black" panose="020B0A04030603020204" pitchFamily="34" charset="0"/>
              </a:rPr>
              <a:t>Gemeinsame Begehungen</a:t>
            </a:r>
          </a:p>
          <a:p>
            <a:pPr marL="0" indent="0">
              <a:buNone/>
            </a:pPr>
            <a:endParaRPr lang="de-CH" sz="3600" dirty="0"/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CH" sz="2400" dirty="0"/>
              <a:t>Gute und kritische Beispiele gemeinsam vor Ort anschauen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CH" sz="2400" dirty="0"/>
              <a:t>Was kann der Forst, was kann die Jagd am konkreten Fall beitragen?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CH" sz="2400" dirty="0"/>
              <a:t>Massnahmen festlegen, umsetzen, protokollieren, kontrollieren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CH" sz="2400" dirty="0"/>
              <a:t>Erfolge bewusst machen, feiern, freuen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CH" sz="2400" dirty="0"/>
              <a:t>Sich gegenseitig zuhören und die Fachkompetenz anerkennen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7304360" y="8550795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>
                <a:solidFill>
                  <a:schemeClr val="bg2"/>
                </a:solidFill>
              </a:rPr>
              <a:t>© ANJF</a:t>
            </a:r>
          </a:p>
        </p:txBody>
      </p:sp>
    </p:spTree>
    <p:extLst>
      <p:ext uri="{BB962C8B-B14F-4D97-AF65-F5344CB8AC3E}">
        <p14:creationId xmlns:p14="http://schemas.microsoft.com/office/powerpoint/2010/main" val="3516603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Voraussetzungen für ein erfolgreiches Miteinander</a:t>
            </a:r>
          </a:p>
        </p:txBody>
      </p:sp>
      <p:sp>
        <p:nvSpPr>
          <p:cNvPr id="6" name="Textplatzhalter 2"/>
          <p:cNvSpPr txBox="1">
            <a:spLocks/>
          </p:cNvSpPr>
          <p:nvPr/>
        </p:nvSpPr>
        <p:spPr>
          <a:xfrm>
            <a:off x="8674100" y="1636602"/>
            <a:ext cx="8239820" cy="61221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8775" indent="-358775" algn="l" defTabSz="975688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4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5963" indent="-357188" algn="l" defTabSz="975688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4738" indent="-358775" algn="l" defTabSz="975688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3513" indent="-358775" algn="l" defTabSz="975688" rtl="0" eaLnBrk="1" latinLnBrk="0" hangingPunct="1"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2288" indent="-358775" algn="l" defTabSz="975688" rtl="0" eaLnBrk="1" latinLnBrk="0" hangingPunct="1">
              <a:spcBef>
                <a:spcPts val="0"/>
              </a:spcBef>
              <a:spcAft>
                <a:spcPts val="225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49475" indent="-371475" algn="l" defTabSz="975688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08250" indent="-342900" algn="l" defTabSz="975688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5278" indent="0" algn="l" defTabSz="975688" rtl="0" eaLnBrk="1" latinLnBrk="0" hangingPunct="1">
              <a:spcBef>
                <a:spcPct val="20000"/>
              </a:spcBef>
              <a:buFont typeface="Arial" pitchFamily="34" charset="0"/>
              <a:buNone/>
              <a:defRPr sz="72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31747" indent="0" algn="l" defTabSz="975688" rtl="0" eaLnBrk="1" latinLnBrk="0" hangingPunct="1">
              <a:spcBef>
                <a:spcPct val="20000"/>
              </a:spcBef>
              <a:buFont typeface="Arial" pitchFamily="34" charset="0"/>
              <a:buNone/>
              <a:defRPr sz="72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3200" dirty="0">
                <a:latin typeface="72 Black" panose="020B0A04030603020204" pitchFamily="34" charset="0"/>
                <a:cs typeface="72 Black" panose="020B0A04030603020204" pitchFamily="34" charset="0"/>
              </a:rPr>
              <a:t>Am Standort diskutieren (BSP)</a:t>
            </a:r>
          </a:p>
          <a:p>
            <a:pPr marL="0" indent="0">
              <a:buNone/>
            </a:pPr>
            <a:endParaRPr lang="de-CH" sz="3200" dirty="0">
              <a:latin typeface="72 Black" panose="020B0A04030603020204" pitchFamily="34" charset="0"/>
              <a:cs typeface="72 Black" panose="020B0A04030603020204" pitchFamily="34" charset="0"/>
            </a:endParaRP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CH" sz="2600" dirty="0"/>
              <a:t>Was ist die Geschichte des Standorts?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CH" sz="2600" dirty="0"/>
              <a:t>Was ist die relevante Waldfunktion?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CH" sz="2600" dirty="0"/>
              <a:t>Ist genügend Licht vorhanden?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CH" sz="2600" dirty="0"/>
              <a:t>Ist Konkurrenzvegetation entscheidend?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CH" sz="2600" dirty="0"/>
              <a:t>Sind genügend Samenbäume da?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CH" sz="2600" dirty="0"/>
              <a:t>Welche Wildart ist hier relevant?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CH" sz="2600" dirty="0"/>
              <a:t>Welche Faktoren sind hier vorteilhaft?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CH" sz="2600" dirty="0"/>
              <a:t>Welche Massnahmen können die Situation verbessern?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CH" sz="2600" dirty="0"/>
              <a:t>Kann die Jagd hier unterstützen?</a:t>
            </a:r>
          </a:p>
        </p:txBody>
      </p:sp>
      <p:pic>
        <p:nvPicPr>
          <p:cNvPr id="8" name="Picture 4" descr="V:\Benutzer\dominik.thiel\Wald\Wald Wild\Fotos\Jagdsitzun Pfäfers 20 05 2014\P520022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506" y="1617663"/>
            <a:ext cx="4991897" cy="3744416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2" descr="V:\Benutzer\dominik.thiel\Wald\Wald Wild\Fotos\Behegung Erwin Rebmann\IMG_074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9320" y="5155387"/>
            <a:ext cx="4992554" cy="3744416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feld 6"/>
          <p:cNvSpPr txBox="1"/>
          <p:nvPr/>
        </p:nvSpPr>
        <p:spPr>
          <a:xfrm>
            <a:off x="4717502" y="4878388"/>
            <a:ext cx="876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>
                <a:solidFill>
                  <a:schemeClr val="bg2"/>
                </a:solidFill>
              </a:rPr>
              <a:t>© ANJF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5784149" y="8478787"/>
            <a:ext cx="11404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>
                <a:solidFill>
                  <a:schemeClr val="bg2"/>
                </a:solidFill>
              </a:rPr>
              <a:t>© ANJF</a:t>
            </a:r>
          </a:p>
        </p:txBody>
      </p:sp>
    </p:spTree>
    <p:extLst>
      <p:ext uri="{BB962C8B-B14F-4D97-AF65-F5344CB8AC3E}">
        <p14:creationId xmlns:p14="http://schemas.microsoft.com/office/powerpoint/2010/main" val="5496697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0" y="8694811"/>
            <a:ext cx="17345025" cy="1061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Erfolgsbeispiele aus der Praxis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816A9E1-01D1-450B-B0D1-15F8682E57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767" y="1609200"/>
            <a:ext cx="3624272" cy="758663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9D3BFE7-13F6-43AD-B6BE-95D96D3CFB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9644" y="1617663"/>
            <a:ext cx="4071852" cy="7578169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7" name="Textplatzhalter 2"/>
          <p:cNvSpPr txBox="1">
            <a:spLocks/>
          </p:cNvSpPr>
          <p:nvPr/>
        </p:nvSpPr>
        <p:spPr>
          <a:xfrm>
            <a:off x="9040359" y="1617663"/>
            <a:ext cx="7591640" cy="662865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8775" indent="-358775" algn="l" defTabSz="975688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4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5963" indent="-357188" algn="l" defTabSz="975688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4738" indent="-358775" algn="l" defTabSz="975688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3513" indent="-358775" algn="l" defTabSz="975688" rtl="0" eaLnBrk="1" latinLnBrk="0" hangingPunct="1"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2288" indent="-358775" algn="l" defTabSz="975688" rtl="0" eaLnBrk="1" latinLnBrk="0" hangingPunct="1">
              <a:spcBef>
                <a:spcPts val="0"/>
              </a:spcBef>
              <a:spcAft>
                <a:spcPts val="225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49475" indent="-371475" algn="l" defTabSz="975688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08250" indent="-342900" algn="l" defTabSz="975688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5278" indent="0" algn="l" defTabSz="975688" rtl="0" eaLnBrk="1" latinLnBrk="0" hangingPunct="1">
              <a:spcBef>
                <a:spcPct val="20000"/>
              </a:spcBef>
              <a:buFont typeface="Arial" pitchFamily="34" charset="0"/>
              <a:buNone/>
              <a:defRPr sz="72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31747" indent="0" algn="l" defTabSz="975688" rtl="0" eaLnBrk="1" latinLnBrk="0" hangingPunct="1">
              <a:spcBef>
                <a:spcPct val="20000"/>
              </a:spcBef>
              <a:buFont typeface="Arial" pitchFamily="34" charset="0"/>
              <a:buNone/>
              <a:defRPr sz="72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3200" dirty="0">
                <a:latin typeface="72 Black" panose="020B0A04030603020204" pitchFamily="34" charset="0"/>
                <a:cs typeface="72 Black" panose="020B0A04030603020204" pitchFamily="34" charset="0"/>
              </a:rPr>
              <a:t>Wald-Wild-Lebensraumkommission </a:t>
            </a:r>
            <a:r>
              <a:rPr lang="de-CH" sz="3200" dirty="0" err="1">
                <a:latin typeface="72 Black" panose="020B0A04030603020204" pitchFamily="34" charset="0"/>
                <a:cs typeface="72 Black" panose="020B0A04030603020204" pitchFamily="34" charset="0"/>
              </a:rPr>
              <a:t>WWLK</a:t>
            </a:r>
            <a:endParaRPr lang="de-CH" sz="3200" dirty="0">
              <a:latin typeface="72 Black" panose="020B0A04030603020204" pitchFamily="34" charset="0"/>
              <a:cs typeface="72 Black" panose="020B0A04030603020204" pitchFamily="34" charset="0"/>
            </a:endParaRPr>
          </a:p>
          <a:p>
            <a:pPr marL="0" indent="0">
              <a:buNone/>
            </a:pPr>
            <a:endParaRPr lang="de-CH" sz="3200" dirty="0">
              <a:latin typeface="72 Black" panose="020B0A04030603020204" pitchFamily="34" charset="0"/>
              <a:cs typeface="72 Black" panose="020B0A04030603020204" pitchFamily="34" charset="0"/>
            </a:endParaRP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CH" sz="2800" dirty="0"/>
              <a:t>2012 gegründet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CH" sz="2800" dirty="0"/>
              <a:t>2015 Massnahmenplan von 18 Organisationen signiert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CH" sz="2800" dirty="0"/>
              <a:t>Grundlage: Koexistenz von Wald und Wild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CH" sz="2800" dirty="0"/>
              <a:t>Diese durch Forst- und Jagdplanung sicherstellen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CH" sz="2800" dirty="0"/>
              <a:t>Ein Spannungsfeld zusammen bearbeiten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CH" sz="2800" dirty="0"/>
              <a:t>Jeder hat seinen Aufgabenbereich und bringt seine Kompetenzen ein</a:t>
            </a:r>
          </a:p>
        </p:txBody>
      </p:sp>
    </p:spTree>
    <p:extLst>
      <p:ext uri="{BB962C8B-B14F-4D97-AF65-F5344CB8AC3E}">
        <p14:creationId xmlns:p14="http://schemas.microsoft.com/office/powerpoint/2010/main" val="24200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Erfolgsbeispiele aus der Praxis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/>
          <a:srcRect l="51061" t="27139" r="24198" b="7353"/>
          <a:stretch/>
        </p:blipFill>
        <p:spPr>
          <a:xfrm>
            <a:off x="4985974" y="1609200"/>
            <a:ext cx="3721505" cy="5492972"/>
          </a:xfrm>
          <a:prstGeom prst="rect">
            <a:avLst/>
          </a:prstGeom>
        </p:spPr>
      </p:pic>
      <p:sp>
        <p:nvSpPr>
          <p:cNvPr id="10" name="Textplatzhalter 2"/>
          <p:cNvSpPr txBox="1">
            <a:spLocks/>
          </p:cNvSpPr>
          <p:nvPr/>
        </p:nvSpPr>
        <p:spPr>
          <a:xfrm>
            <a:off x="9032875" y="1617663"/>
            <a:ext cx="7599124" cy="662865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8775" indent="-358775" algn="l" defTabSz="975688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4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5963" indent="-357188" algn="l" defTabSz="975688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4738" indent="-358775" algn="l" defTabSz="975688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3513" indent="-358775" algn="l" defTabSz="975688" rtl="0" eaLnBrk="1" latinLnBrk="0" hangingPunct="1"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2288" indent="-358775" algn="l" defTabSz="975688" rtl="0" eaLnBrk="1" latinLnBrk="0" hangingPunct="1">
              <a:spcBef>
                <a:spcPts val="0"/>
              </a:spcBef>
              <a:spcAft>
                <a:spcPts val="225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49475" indent="-371475" algn="l" defTabSz="975688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08250" indent="-342900" algn="l" defTabSz="975688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5278" indent="0" algn="l" defTabSz="975688" rtl="0" eaLnBrk="1" latinLnBrk="0" hangingPunct="1">
              <a:spcBef>
                <a:spcPct val="20000"/>
              </a:spcBef>
              <a:buFont typeface="Arial" pitchFamily="34" charset="0"/>
              <a:buNone/>
              <a:defRPr sz="72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31747" indent="0" algn="l" defTabSz="975688" rtl="0" eaLnBrk="1" latinLnBrk="0" hangingPunct="1">
              <a:spcBef>
                <a:spcPct val="20000"/>
              </a:spcBef>
              <a:buFont typeface="Arial" pitchFamily="34" charset="0"/>
              <a:buNone/>
              <a:defRPr sz="72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3200" dirty="0">
                <a:latin typeface="72 Black" panose="020B0A04030603020204" pitchFamily="34" charset="0"/>
                <a:cs typeface="72 Black" panose="020B0A04030603020204" pitchFamily="34" charset="0"/>
              </a:rPr>
              <a:t>Die Broschüre</a:t>
            </a:r>
          </a:p>
          <a:p>
            <a:pPr marL="0" indent="0">
              <a:buNone/>
            </a:pPr>
            <a:endParaRPr lang="de-CH" sz="3600" dirty="0"/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CH" sz="2800" dirty="0"/>
              <a:t>Ein </a:t>
            </a:r>
            <a:r>
              <a:rPr lang="de-CH" sz="2800" b="1" dirty="0"/>
              <a:t>Zeitdokument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CH" sz="2800" b="1" dirty="0"/>
              <a:t>Erfolge</a:t>
            </a:r>
            <a:r>
              <a:rPr lang="de-CH" sz="2800" dirty="0"/>
              <a:t> bewusst machen, diese nicht vergessen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CH" sz="2800" dirty="0"/>
              <a:t>Sich daran </a:t>
            </a:r>
            <a:r>
              <a:rPr lang="de-CH" sz="2800" b="1" dirty="0"/>
              <a:t>freuen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5365871" y="8406779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>
                <a:solidFill>
                  <a:schemeClr val="bg2"/>
                </a:solidFill>
              </a:rPr>
              <a:t>© ANJF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365871" y="4469229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>
                <a:solidFill>
                  <a:schemeClr val="bg2"/>
                </a:solidFill>
              </a:rPr>
              <a:t>© ANJF</a:t>
            </a:r>
          </a:p>
        </p:txBody>
      </p:sp>
      <p:sp>
        <p:nvSpPr>
          <p:cNvPr id="8" name="Rechteck 7"/>
          <p:cNvSpPr/>
          <p:nvPr/>
        </p:nvSpPr>
        <p:spPr>
          <a:xfrm>
            <a:off x="0" y="8694811"/>
            <a:ext cx="17345025" cy="1061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/>
          <a:srcRect l="39714" t="26149" r="42635" b="11092"/>
          <a:stretch/>
        </p:blipFill>
        <p:spPr>
          <a:xfrm>
            <a:off x="699510" y="1617663"/>
            <a:ext cx="3888605" cy="7777210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9000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Erfolgsbeispiele aus der Praxis</a:t>
            </a:r>
          </a:p>
        </p:txBody>
      </p:sp>
      <p:sp>
        <p:nvSpPr>
          <p:cNvPr id="6" name="Textplatzhalter 2"/>
          <p:cNvSpPr txBox="1">
            <a:spLocks/>
          </p:cNvSpPr>
          <p:nvPr/>
        </p:nvSpPr>
        <p:spPr>
          <a:xfrm>
            <a:off x="9032874" y="1623350"/>
            <a:ext cx="7599125" cy="419682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8775" indent="-358775" algn="l" defTabSz="975688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4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5963" indent="-357188" algn="l" defTabSz="975688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4738" indent="-358775" algn="l" defTabSz="975688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3513" indent="-358775" algn="l" defTabSz="975688" rtl="0" eaLnBrk="1" latinLnBrk="0" hangingPunct="1"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2288" indent="-358775" algn="l" defTabSz="975688" rtl="0" eaLnBrk="1" latinLnBrk="0" hangingPunct="1">
              <a:spcBef>
                <a:spcPts val="0"/>
              </a:spcBef>
              <a:spcAft>
                <a:spcPts val="225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49475" indent="-371475" algn="l" defTabSz="975688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08250" indent="-342900" algn="l" defTabSz="975688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5278" indent="0" algn="l" defTabSz="975688" rtl="0" eaLnBrk="1" latinLnBrk="0" hangingPunct="1">
              <a:spcBef>
                <a:spcPct val="20000"/>
              </a:spcBef>
              <a:buFont typeface="Arial" pitchFamily="34" charset="0"/>
              <a:buNone/>
              <a:defRPr sz="72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31747" indent="0" algn="l" defTabSz="975688" rtl="0" eaLnBrk="1" latinLnBrk="0" hangingPunct="1">
              <a:spcBef>
                <a:spcPct val="20000"/>
              </a:spcBef>
              <a:buFont typeface="Arial" pitchFamily="34" charset="0"/>
              <a:buNone/>
              <a:defRPr sz="72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3200" dirty="0">
                <a:latin typeface="72 Black" panose="020B0A04030603020204" pitchFamily="34" charset="0"/>
                <a:cs typeface="72 Black" panose="020B0A04030603020204" pitchFamily="34" charset="0"/>
              </a:rPr>
              <a:t>Ein Blick zurück</a:t>
            </a:r>
          </a:p>
          <a:p>
            <a:pPr marL="0" indent="0">
              <a:buNone/>
            </a:pPr>
            <a:endParaRPr lang="de-CH" sz="3600" dirty="0"/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CH" sz="2600" dirty="0"/>
              <a:t>Vor Jahrzehnten grosse Wald-Wild-Konflikte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CH" sz="2600" dirty="0"/>
              <a:t>Oft gepflanzte dunkle Fichtenbestände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CH" sz="2600" dirty="0"/>
              <a:t>Wildbestände über Lebensraum-Kapazität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CH" sz="2600" dirty="0"/>
              <a:t>Wildfütterungen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CH" sz="2600" dirty="0"/>
              <a:t>Jährliche Wildschaden-Forderungen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CH" sz="2600" dirty="0"/>
              <a:t>Keine Grossraubtiere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/>
          <a:srcRect l="51463" t="24167" r="27660" b="47389"/>
          <a:stretch/>
        </p:blipFill>
        <p:spPr>
          <a:xfrm>
            <a:off x="679450" y="1617663"/>
            <a:ext cx="5328765" cy="4083932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feld 4"/>
          <p:cNvSpPr txBox="1"/>
          <p:nvPr/>
        </p:nvSpPr>
        <p:spPr>
          <a:xfrm>
            <a:off x="9235369" y="-348117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>
                <a:solidFill>
                  <a:schemeClr val="bg2"/>
                </a:solidFill>
              </a:rPr>
              <a:t>© ANJF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224240" y="-371952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>
                <a:solidFill>
                  <a:schemeClr val="bg2"/>
                </a:solidFill>
              </a:rPr>
              <a:t>© ANJF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/>
          <a:srcRect l="51463" t="53622" r="27660" b="17141"/>
          <a:stretch/>
        </p:blipFill>
        <p:spPr>
          <a:xfrm>
            <a:off x="3599880" y="5238426"/>
            <a:ext cx="4856607" cy="3825765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89194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Erfolgsbeispiele aus der Praxis</a:t>
            </a:r>
          </a:p>
        </p:txBody>
      </p:sp>
      <p:sp>
        <p:nvSpPr>
          <p:cNvPr id="6" name="Textplatzhalter 2"/>
          <p:cNvSpPr txBox="1">
            <a:spLocks/>
          </p:cNvSpPr>
          <p:nvPr/>
        </p:nvSpPr>
        <p:spPr>
          <a:xfrm>
            <a:off x="8692877" y="1661890"/>
            <a:ext cx="7632848" cy="372055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8775" indent="-358775" algn="l" defTabSz="975688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4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5963" indent="-357188" algn="l" defTabSz="975688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4738" indent="-358775" algn="l" defTabSz="975688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3513" indent="-358775" algn="l" defTabSz="975688" rtl="0" eaLnBrk="1" latinLnBrk="0" hangingPunct="1"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2288" indent="-358775" algn="l" defTabSz="975688" rtl="0" eaLnBrk="1" latinLnBrk="0" hangingPunct="1">
              <a:spcBef>
                <a:spcPts val="0"/>
              </a:spcBef>
              <a:spcAft>
                <a:spcPts val="225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49475" indent="-371475" algn="l" defTabSz="975688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08250" indent="-342900" algn="l" defTabSz="975688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5278" indent="0" algn="l" defTabSz="975688" rtl="0" eaLnBrk="1" latinLnBrk="0" hangingPunct="1">
              <a:spcBef>
                <a:spcPct val="20000"/>
              </a:spcBef>
              <a:buFont typeface="Arial" pitchFamily="34" charset="0"/>
              <a:buNone/>
              <a:defRPr sz="72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31747" indent="0" algn="l" defTabSz="975688" rtl="0" eaLnBrk="1" latinLnBrk="0" hangingPunct="1">
              <a:spcBef>
                <a:spcPct val="20000"/>
              </a:spcBef>
              <a:buFont typeface="Arial" pitchFamily="34" charset="0"/>
              <a:buNone/>
              <a:defRPr sz="72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3200" dirty="0">
                <a:latin typeface="72 Black" panose="020B0A04030603020204" pitchFamily="34" charset="0"/>
                <a:cs typeface="72 Black" panose="020B0A04030603020204" pitchFamily="34" charset="0"/>
              </a:rPr>
              <a:t>Was brachte den Erfolg?</a:t>
            </a:r>
          </a:p>
          <a:p>
            <a:pPr marL="0" indent="0">
              <a:buNone/>
            </a:pPr>
            <a:endParaRPr lang="de-CH" sz="3200" dirty="0">
              <a:latin typeface="72 Black" panose="020B0A04030603020204" pitchFamily="34" charset="0"/>
              <a:cs typeface="72 Black" panose="020B0A04030603020204" pitchFamily="34" charset="0"/>
            </a:endParaRP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CH" sz="2600" dirty="0"/>
              <a:t>Naturereignisse (Stürme)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CH" sz="2600" dirty="0"/>
              <a:t>Lebensraumpflege (holzen)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CH" sz="2600" dirty="0"/>
              <a:t>Wildbestände reguliert (jagen)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CH" sz="2600" dirty="0"/>
              <a:t>Zusammenarbeit (WWLK)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CH" sz="2600" dirty="0"/>
              <a:t>Ansiedlung Luchs (Grossraubtiere)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/>
          <a:srcRect l="15157" t="28484" r="52800" b="14551"/>
          <a:stretch/>
        </p:blipFill>
        <p:spPr>
          <a:xfrm>
            <a:off x="679451" y="1617663"/>
            <a:ext cx="6717109" cy="6717108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feld 4"/>
          <p:cNvSpPr txBox="1"/>
          <p:nvPr/>
        </p:nvSpPr>
        <p:spPr>
          <a:xfrm>
            <a:off x="5792192" y="7974731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>
                <a:solidFill>
                  <a:schemeClr val="bg2"/>
                </a:solidFill>
              </a:rPr>
              <a:t>© Markus P. Stähli</a:t>
            </a:r>
          </a:p>
        </p:txBody>
      </p:sp>
    </p:spTree>
    <p:extLst>
      <p:ext uri="{BB962C8B-B14F-4D97-AF65-F5344CB8AC3E}">
        <p14:creationId xmlns:p14="http://schemas.microsoft.com/office/powerpoint/2010/main" val="33627770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Erfolgsbeispiele aus der Praxis</a:t>
            </a:r>
          </a:p>
        </p:txBody>
      </p:sp>
      <p:sp>
        <p:nvSpPr>
          <p:cNvPr id="6" name="Textplatzhalter 2"/>
          <p:cNvSpPr txBox="1">
            <a:spLocks/>
          </p:cNvSpPr>
          <p:nvPr/>
        </p:nvSpPr>
        <p:spPr>
          <a:xfrm>
            <a:off x="8678541" y="1617663"/>
            <a:ext cx="7632848" cy="369277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8775" indent="-358775" algn="l" defTabSz="975688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4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5963" indent="-357188" algn="l" defTabSz="975688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4738" indent="-358775" algn="l" defTabSz="975688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3513" indent="-358775" algn="l" defTabSz="975688" rtl="0" eaLnBrk="1" latinLnBrk="0" hangingPunct="1"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2288" indent="-358775" algn="l" defTabSz="975688" rtl="0" eaLnBrk="1" latinLnBrk="0" hangingPunct="1">
              <a:spcBef>
                <a:spcPts val="0"/>
              </a:spcBef>
              <a:spcAft>
                <a:spcPts val="225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49475" indent="-371475" algn="l" defTabSz="975688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08250" indent="-342900" algn="l" defTabSz="975688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5278" indent="0" algn="l" defTabSz="975688" rtl="0" eaLnBrk="1" latinLnBrk="0" hangingPunct="1">
              <a:spcBef>
                <a:spcPct val="20000"/>
              </a:spcBef>
              <a:buFont typeface="Arial" pitchFamily="34" charset="0"/>
              <a:buNone/>
              <a:defRPr sz="72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31747" indent="0" algn="l" defTabSz="975688" rtl="0" eaLnBrk="1" latinLnBrk="0" hangingPunct="1">
              <a:spcBef>
                <a:spcPct val="20000"/>
              </a:spcBef>
              <a:buFont typeface="Arial" pitchFamily="34" charset="0"/>
              <a:buNone/>
              <a:defRPr sz="72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3200" dirty="0">
                <a:latin typeface="72 Black" panose="020B0A04030603020204" pitchFamily="34" charset="0"/>
                <a:cs typeface="72 Black" panose="020B0A04030603020204" pitchFamily="34" charset="0"/>
              </a:rPr>
              <a:t>Beitrag der Jagd (Planung) konkret</a:t>
            </a:r>
          </a:p>
          <a:p>
            <a:pPr marL="0" indent="0">
              <a:buNone/>
            </a:pPr>
            <a:endParaRPr lang="de-CH" sz="3600" dirty="0"/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CH" sz="2600" dirty="0"/>
              <a:t>Problemflächen mit Schwerpunktbejagung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CH" sz="2600" dirty="0"/>
              <a:t>Gamsabschüsse v.a. im Wald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CH" sz="2600" dirty="0"/>
              <a:t>Abschuss-Fokus auf weiblichen Tieren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CH" sz="2600" dirty="0"/>
              <a:t>Forst unterstützte Freihalteflächen und Jagdeinrichtungen</a:t>
            </a:r>
          </a:p>
          <a:p>
            <a:pPr>
              <a:buFontTx/>
              <a:buChar char="-"/>
            </a:pPr>
            <a:endParaRPr lang="de-CH" sz="3600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1" y="1617663"/>
            <a:ext cx="6616972" cy="6144961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feld 4"/>
          <p:cNvSpPr txBox="1"/>
          <p:nvPr/>
        </p:nvSpPr>
        <p:spPr>
          <a:xfrm>
            <a:off x="5720184" y="7398667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>
                <a:solidFill>
                  <a:schemeClr val="bg2"/>
                </a:solidFill>
              </a:rPr>
              <a:t>© Markus P. Stähli</a:t>
            </a:r>
          </a:p>
        </p:txBody>
      </p:sp>
    </p:spTree>
    <p:extLst>
      <p:ext uri="{BB962C8B-B14F-4D97-AF65-F5344CB8AC3E}">
        <p14:creationId xmlns:p14="http://schemas.microsoft.com/office/powerpoint/2010/main" val="14558674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Erfolgsbeispiele aus der Praxis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16" y="1638803"/>
            <a:ext cx="6527689" cy="4895767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feld 2"/>
          <p:cNvSpPr txBox="1"/>
          <p:nvPr/>
        </p:nvSpPr>
        <p:spPr>
          <a:xfrm>
            <a:off x="655698" y="6772660"/>
            <a:ext cx="6562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/>
              <a:t>Luchs-Ansiedlung, Projekt </a:t>
            </a:r>
            <a:r>
              <a:rPr lang="de-CH" sz="2400" dirty="0" err="1"/>
              <a:t>LUNO</a:t>
            </a:r>
            <a:r>
              <a:rPr lang="de-CH" sz="2400" dirty="0"/>
              <a:t>,</a:t>
            </a:r>
            <a:br>
              <a:rPr lang="de-CH" sz="2400" dirty="0"/>
            </a:br>
            <a:r>
              <a:rPr lang="de-CH" sz="2400" dirty="0"/>
              <a:t>ab dem Jahr 2000</a:t>
            </a:r>
          </a:p>
        </p:txBody>
      </p:sp>
      <p:grpSp>
        <p:nvGrpSpPr>
          <p:cNvPr id="11" name="Gruppieren 10"/>
          <p:cNvGrpSpPr/>
          <p:nvPr/>
        </p:nvGrpSpPr>
        <p:grpSpPr>
          <a:xfrm>
            <a:off x="9971424" y="1084955"/>
            <a:ext cx="7054516" cy="3506972"/>
            <a:chOff x="8861193" y="545097"/>
            <a:chExt cx="7054516" cy="35069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04560" y="545097"/>
              <a:ext cx="6811149" cy="350697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10" name="Textfeld 9"/>
            <p:cNvSpPr txBox="1"/>
            <p:nvPr/>
          </p:nvSpPr>
          <p:spPr>
            <a:xfrm rot="16200000">
              <a:off x="8052029" y="1965348"/>
              <a:ext cx="2105063" cy="486736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CH" dirty="0"/>
                <a:t>Luchs-Dichte</a:t>
              </a:r>
            </a:p>
          </p:txBody>
        </p:sp>
      </p:grpSp>
      <p:sp>
        <p:nvSpPr>
          <p:cNvPr id="13" name="Textfeld 12"/>
          <p:cNvSpPr txBox="1"/>
          <p:nvPr/>
        </p:nvSpPr>
        <p:spPr>
          <a:xfrm>
            <a:off x="6062170" y="1361805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>
                <a:solidFill>
                  <a:schemeClr val="bg2"/>
                </a:solidFill>
              </a:rPr>
              <a:t>© ANJF</a:t>
            </a:r>
          </a:p>
        </p:txBody>
      </p:sp>
      <p:sp>
        <p:nvSpPr>
          <p:cNvPr id="14" name="Rechteck 13"/>
          <p:cNvSpPr/>
          <p:nvPr/>
        </p:nvSpPr>
        <p:spPr>
          <a:xfrm>
            <a:off x="0" y="8694811"/>
            <a:ext cx="17345025" cy="1061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12" name="Gruppieren 11"/>
          <p:cNvGrpSpPr/>
          <p:nvPr/>
        </p:nvGrpSpPr>
        <p:grpSpPr>
          <a:xfrm>
            <a:off x="8655725" y="4884732"/>
            <a:ext cx="5487544" cy="4529249"/>
            <a:chOff x="10112672" y="4230315"/>
            <a:chExt cx="5487544" cy="452924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4"/>
            <a:srcRect l="52496" t="33789" r="12205" b="7480"/>
            <a:stretch/>
          </p:blipFill>
          <p:spPr>
            <a:xfrm>
              <a:off x="10760744" y="4230315"/>
              <a:ext cx="4839472" cy="4529249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4" name="Textfeld 3"/>
            <p:cNvSpPr txBox="1"/>
            <p:nvPr/>
          </p:nvSpPr>
          <p:spPr>
            <a:xfrm rot="16200000">
              <a:off x="8951884" y="5652055"/>
              <a:ext cx="2808312" cy="486736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CH" dirty="0"/>
                <a:t>Abschusszahlen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5747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7" b="13265"/>
          <a:stretch/>
        </p:blipFill>
        <p:spPr>
          <a:xfrm>
            <a:off x="-4700" y="-960294"/>
            <a:ext cx="17349725" cy="9793088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-1" y="4878388"/>
            <a:ext cx="17360353" cy="48783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2"/>
          </p:nvPr>
        </p:nvSpPr>
        <p:spPr>
          <a:xfrm>
            <a:off x="1443371" y="5251408"/>
            <a:ext cx="14473608" cy="4392948"/>
          </a:xfrm>
          <a:noFill/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buClr>
                <a:schemeClr val="bg1"/>
              </a:buClr>
            </a:pPr>
            <a:r>
              <a:rPr lang="de-CH" sz="3600" dirty="0">
                <a:solidFill>
                  <a:schemeClr val="bg1"/>
                </a:solidFill>
              </a:rPr>
              <a:t>Vorgehen bei der Jagdplanung (Beispiel Kanton St.Gallen)</a:t>
            </a:r>
          </a:p>
          <a:p>
            <a:pPr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buClr>
                <a:schemeClr val="bg1"/>
              </a:buClr>
            </a:pPr>
            <a:r>
              <a:rPr lang="de-CH" sz="3600" dirty="0">
                <a:solidFill>
                  <a:schemeClr val="bg1"/>
                </a:solidFill>
              </a:rPr>
              <a:t>Die Psychologie der Jagenden</a:t>
            </a:r>
          </a:p>
          <a:p>
            <a:pPr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buClr>
                <a:schemeClr val="bg1"/>
              </a:buClr>
            </a:pPr>
            <a:r>
              <a:rPr lang="de-CH" sz="3600" dirty="0">
                <a:solidFill>
                  <a:schemeClr val="bg1"/>
                </a:solidFill>
              </a:rPr>
              <a:t>Voraussetzungen für ein erfolgreiches Miteinander Forst und Jagd</a:t>
            </a:r>
          </a:p>
          <a:p>
            <a:pPr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buClr>
                <a:schemeClr val="bg1"/>
              </a:buClr>
            </a:pPr>
            <a:r>
              <a:rPr lang="de-CH" sz="3600" dirty="0">
                <a:solidFill>
                  <a:schemeClr val="bg1"/>
                </a:solidFill>
              </a:rPr>
              <a:t>Erfolgsbeispiele aus der Praxis</a:t>
            </a:r>
          </a:p>
          <a:p>
            <a:pPr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buClr>
                <a:schemeClr val="bg1"/>
              </a:buClr>
            </a:pPr>
            <a:r>
              <a:rPr lang="de-CH" sz="3600" dirty="0">
                <a:solidFill>
                  <a:schemeClr val="bg1"/>
                </a:solidFill>
              </a:rPr>
              <a:t>Ein Blick in die Zukunft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5659891" y="4439846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>
                <a:solidFill>
                  <a:schemeClr val="bg2"/>
                </a:solidFill>
              </a:rPr>
              <a:t>© Markus P. Stähli</a:t>
            </a:r>
          </a:p>
        </p:txBody>
      </p:sp>
    </p:spTree>
    <p:extLst>
      <p:ext uri="{BB962C8B-B14F-4D97-AF65-F5344CB8AC3E}">
        <p14:creationId xmlns:p14="http://schemas.microsoft.com/office/powerpoint/2010/main" val="260657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Erfolgsbeispiele aus der Praxis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7" t="7065" r="5794" b="12353"/>
          <a:stretch/>
        </p:blipFill>
        <p:spPr>
          <a:xfrm>
            <a:off x="681849" y="1618561"/>
            <a:ext cx="4248162" cy="3664041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platzhalter 2"/>
          <p:cNvSpPr txBox="1">
            <a:spLocks/>
          </p:cNvSpPr>
          <p:nvPr/>
        </p:nvSpPr>
        <p:spPr>
          <a:xfrm>
            <a:off x="9032875" y="1618561"/>
            <a:ext cx="7632848" cy="662865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8775" indent="-358775" algn="l" defTabSz="975688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4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5963" indent="-357188" algn="l" defTabSz="975688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4738" indent="-358775" algn="l" defTabSz="975688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3513" indent="-358775" algn="l" defTabSz="975688" rtl="0" eaLnBrk="1" latinLnBrk="0" hangingPunct="1"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2288" indent="-358775" algn="l" defTabSz="975688" rtl="0" eaLnBrk="1" latinLnBrk="0" hangingPunct="1">
              <a:spcBef>
                <a:spcPts val="0"/>
              </a:spcBef>
              <a:spcAft>
                <a:spcPts val="225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49475" indent="-371475" algn="l" defTabSz="975688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08250" indent="-342900" algn="l" defTabSz="975688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5278" indent="0" algn="l" defTabSz="975688" rtl="0" eaLnBrk="1" latinLnBrk="0" hangingPunct="1">
              <a:spcBef>
                <a:spcPct val="20000"/>
              </a:spcBef>
              <a:buFont typeface="Arial" pitchFamily="34" charset="0"/>
              <a:buNone/>
              <a:defRPr sz="72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31747" indent="0" algn="l" defTabSz="975688" rtl="0" eaLnBrk="1" latinLnBrk="0" hangingPunct="1">
              <a:spcBef>
                <a:spcPct val="20000"/>
              </a:spcBef>
              <a:buFont typeface="Arial" pitchFamily="34" charset="0"/>
              <a:buNone/>
              <a:defRPr sz="72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3200" dirty="0">
                <a:latin typeface="72 Black" panose="020B0A04030603020204" pitchFamily="34" charset="0"/>
                <a:cs typeface="72 Black" panose="020B0A04030603020204" pitchFamily="34" charset="0"/>
              </a:rPr>
              <a:t>Jagd und Luchs</a:t>
            </a:r>
            <a:endParaRPr lang="de-CH" sz="3600" dirty="0"/>
          </a:p>
          <a:p>
            <a:pPr marL="0" indent="0">
              <a:buNone/>
            </a:pPr>
            <a:endParaRPr lang="de-CH" sz="3600" dirty="0"/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CH" sz="2800" dirty="0"/>
              <a:t>Rehe werden im Wald für Verjüngung oft </a:t>
            </a:r>
            <a:r>
              <a:rPr lang="de-CH" sz="2800" b="1" dirty="0"/>
              <a:t>unterschätzt</a:t>
            </a:r>
            <a:r>
              <a:rPr lang="de-CH" sz="2800" dirty="0"/>
              <a:t> (Fokus)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CH" sz="2800" dirty="0"/>
              <a:t>Auch an Rehe in Hirschgebieten </a:t>
            </a:r>
            <a:r>
              <a:rPr lang="de-CH" sz="2800" b="1" dirty="0"/>
              <a:t>denken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CH" sz="2800" dirty="0"/>
              <a:t>Räumliche </a:t>
            </a:r>
            <a:r>
              <a:rPr lang="de-CH" sz="2800" b="1" dirty="0"/>
              <a:t>Schwerpunktjagd</a:t>
            </a:r>
            <a:r>
              <a:rPr lang="de-CH" sz="2800" dirty="0"/>
              <a:t> bringt Erfolg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CH" sz="2800" b="1" dirty="0"/>
              <a:t>Waldgämse</a:t>
            </a:r>
            <a:r>
              <a:rPr lang="de-CH" sz="2800" dirty="0"/>
              <a:t> im Bergwald berücksichtigen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CH" sz="2800" dirty="0"/>
              <a:t>z. T. Verbesserung Waldverjüngung trotz </a:t>
            </a:r>
            <a:r>
              <a:rPr lang="de-CH" sz="2800" b="1" dirty="0"/>
              <a:t>steigenden</a:t>
            </a:r>
            <a:r>
              <a:rPr lang="de-CH" sz="2800" dirty="0"/>
              <a:t> Rotwildbeständen</a:t>
            </a:r>
          </a:p>
          <a:p>
            <a:pPr>
              <a:buFontTx/>
              <a:buChar char="-"/>
            </a:pPr>
            <a:endParaRPr lang="de-CH" sz="3600" dirty="0"/>
          </a:p>
        </p:txBody>
      </p:sp>
      <p:sp>
        <p:nvSpPr>
          <p:cNvPr id="11" name="Rechteck 10"/>
          <p:cNvSpPr/>
          <p:nvPr/>
        </p:nvSpPr>
        <p:spPr>
          <a:xfrm>
            <a:off x="0" y="8694811"/>
            <a:ext cx="17345025" cy="1061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4" t="19331" r="2501" b="8552"/>
          <a:stretch/>
        </p:blipFill>
        <p:spPr>
          <a:xfrm>
            <a:off x="1365770" y="5154501"/>
            <a:ext cx="4244332" cy="3668411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feld 9"/>
          <p:cNvSpPr txBox="1"/>
          <p:nvPr/>
        </p:nvSpPr>
        <p:spPr>
          <a:xfrm>
            <a:off x="3495906" y="8334771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>
                <a:solidFill>
                  <a:schemeClr val="bg2"/>
                </a:solidFill>
              </a:rPr>
              <a:t>© Markus P. Stähli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453" y="2025465"/>
            <a:ext cx="3927039" cy="5737159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feld 8"/>
          <p:cNvSpPr txBox="1"/>
          <p:nvPr/>
        </p:nvSpPr>
        <p:spPr>
          <a:xfrm>
            <a:off x="6943641" y="7398667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>
                <a:solidFill>
                  <a:schemeClr val="bg2"/>
                </a:solidFill>
              </a:rPr>
              <a:t>© Markus P. Stähli</a:t>
            </a:r>
          </a:p>
        </p:txBody>
      </p:sp>
    </p:spTree>
    <p:extLst>
      <p:ext uri="{BB962C8B-B14F-4D97-AF65-F5344CB8AC3E}">
        <p14:creationId xmlns:p14="http://schemas.microsoft.com/office/powerpoint/2010/main" val="379882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Ein Blick in die Zukunft</a:t>
            </a:r>
          </a:p>
        </p:txBody>
      </p:sp>
      <p:sp>
        <p:nvSpPr>
          <p:cNvPr id="6" name="Textplatzhalter 2"/>
          <p:cNvSpPr txBox="1">
            <a:spLocks/>
          </p:cNvSpPr>
          <p:nvPr/>
        </p:nvSpPr>
        <p:spPr>
          <a:xfrm>
            <a:off x="9032875" y="1617663"/>
            <a:ext cx="7599124" cy="662865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8775" indent="-358775" algn="l" defTabSz="975688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4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5963" indent="-357188" algn="l" defTabSz="975688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4738" indent="-358775" algn="l" defTabSz="975688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3513" indent="-358775" algn="l" defTabSz="975688" rtl="0" eaLnBrk="1" latinLnBrk="0" hangingPunct="1"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2288" indent="-358775" algn="l" defTabSz="975688" rtl="0" eaLnBrk="1" latinLnBrk="0" hangingPunct="1">
              <a:spcBef>
                <a:spcPts val="0"/>
              </a:spcBef>
              <a:spcAft>
                <a:spcPts val="225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49475" indent="-371475" algn="l" defTabSz="975688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08250" indent="-342900" algn="l" defTabSz="975688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5278" indent="0" algn="l" defTabSz="975688" rtl="0" eaLnBrk="1" latinLnBrk="0" hangingPunct="1">
              <a:spcBef>
                <a:spcPct val="20000"/>
              </a:spcBef>
              <a:buFont typeface="Arial" pitchFamily="34" charset="0"/>
              <a:buNone/>
              <a:defRPr sz="72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31747" indent="0" algn="l" defTabSz="975688" rtl="0" eaLnBrk="1" latinLnBrk="0" hangingPunct="1">
              <a:spcBef>
                <a:spcPct val="20000"/>
              </a:spcBef>
              <a:buFont typeface="Arial" pitchFamily="34" charset="0"/>
              <a:buNone/>
              <a:defRPr sz="72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CH" sz="2800" dirty="0"/>
              <a:t>Rothirschbestand weiterhin </a:t>
            </a:r>
            <a:r>
              <a:rPr lang="de-CH" sz="2800" b="1" dirty="0"/>
              <a:t>steigend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CH" sz="2800" b="1" dirty="0"/>
              <a:t>Umsetzung</a:t>
            </a:r>
            <a:r>
              <a:rPr lang="de-CH" sz="2800" dirty="0"/>
              <a:t> Jagdplanung (Reduktion Bestand) schwierig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CH" sz="2800" b="1" dirty="0"/>
              <a:t>Beute</a:t>
            </a:r>
            <a:r>
              <a:rPr lang="de-CH" sz="2800" dirty="0"/>
              <a:t> zwischen Jagd und Grossraubtieren </a:t>
            </a:r>
            <a:r>
              <a:rPr lang="de-CH" sz="2800" b="1" dirty="0"/>
              <a:t>aufteilen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CH" sz="2800" dirty="0"/>
              <a:t>Karten im </a:t>
            </a:r>
            <a:r>
              <a:rPr lang="de-CH" sz="2800" b="1" dirty="0"/>
              <a:t>Wildtiermanagement</a:t>
            </a:r>
            <a:r>
              <a:rPr lang="de-CH" sz="2800" dirty="0"/>
              <a:t> werden neu gemischt (Jagd, Luchs, Wolf, </a:t>
            </a:r>
            <a:r>
              <a:rPr lang="de-CH" sz="2800" dirty="0" err="1"/>
              <a:t>usw</a:t>
            </a:r>
            <a:r>
              <a:rPr lang="de-CH" sz="2800" dirty="0"/>
              <a:t>) 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CH" sz="2800" dirty="0"/>
              <a:t>Positiver Einfluss </a:t>
            </a:r>
            <a:r>
              <a:rPr lang="de-CH" sz="2800" b="1" dirty="0"/>
              <a:t>Wolf</a:t>
            </a:r>
            <a:r>
              <a:rPr lang="de-CH" sz="2800" dirty="0"/>
              <a:t> zur Unterstützung Wildregulation (Rothirsch; GR, VS) und für </a:t>
            </a:r>
            <a:r>
              <a:rPr lang="de-CH" sz="2800" b="1" dirty="0"/>
              <a:t>Waldverjüngung</a:t>
            </a:r>
            <a:r>
              <a:rPr lang="de-CH" sz="2800" dirty="0"/>
              <a:t> erwartet 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CH" sz="2800" dirty="0"/>
              <a:t>Wolfsmanagement: Abwägung Schäden in </a:t>
            </a:r>
            <a:r>
              <a:rPr lang="de-CH" sz="2800" b="1" dirty="0"/>
              <a:t>Landwirtschaft</a:t>
            </a:r>
            <a:r>
              <a:rPr lang="de-CH" sz="2800" dirty="0"/>
              <a:t> vs. Nutzen im </a:t>
            </a:r>
            <a:r>
              <a:rPr lang="de-CH" sz="2800" b="1" dirty="0"/>
              <a:t>Schutzwald</a:t>
            </a:r>
          </a:p>
          <a:p>
            <a:pPr marL="0" indent="0">
              <a:buNone/>
            </a:pPr>
            <a:endParaRPr lang="de-CH" sz="3600" dirty="0"/>
          </a:p>
        </p:txBody>
      </p:sp>
      <p:pic>
        <p:nvPicPr>
          <p:cNvPr id="7" name="Picture 2" descr="Chrazerispitz, Muotätalgrout, Älplichopf im Calfeisental [hikr.org]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9" t="4769" r="12861" b="11135"/>
          <a:stretch/>
        </p:blipFill>
        <p:spPr bwMode="auto">
          <a:xfrm>
            <a:off x="679451" y="1609200"/>
            <a:ext cx="4392488" cy="4067993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3991992" y="4760516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>
                <a:solidFill>
                  <a:schemeClr val="bg2"/>
                </a:solidFill>
              </a:rPr>
              <a:t>© Erich </a:t>
            </a:r>
            <a:r>
              <a:rPr lang="de-CH" sz="1200" dirty="0" err="1">
                <a:solidFill>
                  <a:schemeClr val="bg2"/>
                </a:solidFill>
              </a:rPr>
              <a:t>Dutler</a:t>
            </a:r>
            <a:endParaRPr lang="de-CH" sz="1200" dirty="0">
              <a:solidFill>
                <a:schemeClr val="bg2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0" y="8694811"/>
            <a:ext cx="17345025" cy="1061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520" y="5081442"/>
            <a:ext cx="6741216" cy="4349742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784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2464" y="-378197"/>
            <a:ext cx="17713968" cy="13285476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4865200" y="9054851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>
                <a:solidFill>
                  <a:schemeClr val="bg2"/>
                </a:solidFill>
              </a:rPr>
              <a:t>© ANJF</a:t>
            </a:r>
          </a:p>
        </p:txBody>
      </p:sp>
    </p:spTree>
    <p:extLst>
      <p:ext uri="{BB962C8B-B14F-4D97-AF65-F5344CB8AC3E}">
        <p14:creationId xmlns:p14="http://schemas.microsoft.com/office/powerpoint/2010/main" val="10699375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Vorgehen bei der Jagdplanung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2"/>
          </p:nvPr>
        </p:nvSpPr>
        <p:spPr>
          <a:xfrm>
            <a:off x="8681184" y="2173289"/>
            <a:ext cx="7976274" cy="560918"/>
          </a:xfrm>
        </p:spPr>
        <p:txBody>
          <a:bodyPr>
            <a:normAutofit/>
          </a:bodyPr>
          <a:lstStyle/>
          <a:p>
            <a:r>
              <a:rPr lang="de-CH" sz="2400" dirty="0"/>
              <a:t>Die Wildtiere sind EIN Faktor in der Waldverjüngung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2DD52FC-A042-E8BD-21FD-111FA410C1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39"/>
          <a:stretch/>
        </p:blipFill>
        <p:spPr>
          <a:xfrm>
            <a:off x="679450" y="1617663"/>
            <a:ext cx="7704856" cy="7109787"/>
          </a:xfrm>
          <a:prstGeom prst="rect">
            <a:avLst/>
          </a:prstGeom>
        </p:spPr>
      </p:pic>
      <p:sp>
        <p:nvSpPr>
          <p:cNvPr id="5" name="Textplatzhalter 2"/>
          <p:cNvSpPr txBox="1">
            <a:spLocks/>
          </p:cNvSpPr>
          <p:nvPr/>
        </p:nvSpPr>
        <p:spPr>
          <a:xfrm>
            <a:off x="8681184" y="2804950"/>
            <a:ext cx="7976274" cy="112634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8775" indent="-358775" algn="l" defTabSz="975688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4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5963" indent="-357188" algn="l" defTabSz="975688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4738" indent="-358775" algn="l" defTabSz="975688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3513" indent="-358775" algn="l" defTabSz="975688" rtl="0" eaLnBrk="1" latinLnBrk="0" hangingPunct="1"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2288" indent="-358775" algn="l" defTabSz="975688" rtl="0" eaLnBrk="1" latinLnBrk="0" hangingPunct="1">
              <a:spcBef>
                <a:spcPts val="0"/>
              </a:spcBef>
              <a:spcAft>
                <a:spcPts val="225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49475" indent="-371475" algn="l" defTabSz="975688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08250" indent="-342900" algn="l" defTabSz="975688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5278" indent="0" algn="l" defTabSz="975688" rtl="0" eaLnBrk="1" latinLnBrk="0" hangingPunct="1">
              <a:spcBef>
                <a:spcPct val="20000"/>
              </a:spcBef>
              <a:buFont typeface="Arial" pitchFamily="34" charset="0"/>
              <a:buNone/>
              <a:defRPr sz="72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31747" indent="0" algn="l" defTabSz="975688" rtl="0" eaLnBrk="1" latinLnBrk="0" hangingPunct="1">
              <a:spcBef>
                <a:spcPct val="20000"/>
              </a:spcBef>
              <a:buFont typeface="Arial" pitchFamily="34" charset="0"/>
              <a:buNone/>
              <a:defRPr sz="72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400" dirty="0"/>
              <a:t>Der </a:t>
            </a:r>
            <a:r>
              <a:rPr lang="de-CH" sz="2400" dirty="0" err="1"/>
              <a:t>Verbissdruck</a:t>
            </a:r>
            <a:r>
              <a:rPr lang="de-CH" sz="2400" dirty="0"/>
              <a:t> muss NICHT vom Wildbestand abhängen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993" y="3929956"/>
            <a:ext cx="5904656" cy="5146840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hteck 5"/>
          <p:cNvSpPr/>
          <p:nvPr/>
        </p:nvSpPr>
        <p:spPr>
          <a:xfrm>
            <a:off x="0" y="8694811"/>
            <a:ext cx="17345025" cy="1061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4380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Beispiel Jagdplanung Kanton St.Gallen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2"/>
          </p:nvPr>
        </p:nvSpPr>
        <p:spPr>
          <a:xfrm>
            <a:off x="680529" y="1619584"/>
            <a:ext cx="15987291" cy="12385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sz="3200" dirty="0"/>
              <a:t>Die Jagenden in den Prozess einbeziehen (Reh- und </a:t>
            </a:r>
            <a:r>
              <a:rPr lang="de-CH" sz="3200" dirty="0" err="1"/>
              <a:t>Gamswild</a:t>
            </a:r>
            <a:r>
              <a:rPr lang="de-CH" sz="3200" dirty="0"/>
              <a:t>)</a:t>
            </a:r>
          </a:p>
          <a:p>
            <a:pPr marL="0" indent="0">
              <a:buNone/>
            </a:pPr>
            <a:r>
              <a:rPr lang="de-CH" sz="3200" dirty="0"/>
              <a:t>Beim Rotwild ähnlich, anstelle Jagdgesellschaft </a:t>
            </a:r>
            <a:r>
              <a:rPr lang="de-CH" sz="3200" dirty="0">
                <a:sym typeface="Wingdings" panose="05000000000000000000" pitchFamily="2" charset="2"/>
              </a:rPr>
              <a:t> Hegegemeinschaft</a:t>
            </a:r>
            <a:endParaRPr lang="de-CH" sz="3200" dirty="0"/>
          </a:p>
        </p:txBody>
      </p:sp>
      <p:grpSp>
        <p:nvGrpSpPr>
          <p:cNvPr id="4" name="Gruppieren 3"/>
          <p:cNvGrpSpPr/>
          <p:nvPr/>
        </p:nvGrpSpPr>
        <p:grpSpPr>
          <a:xfrm>
            <a:off x="779163" y="3582243"/>
            <a:ext cx="11254242" cy="3002896"/>
            <a:chOff x="779163" y="3582243"/>
            <a:chExt cx="11254242" cy="3002896"/>
          </a:xfrm>
        </p:grpSpPr>
        <p:sp>
          <p:nvSpPr>
            <p:cNvPr id="7" name="Ellipse 6"/>
            <p:cNvSpPr/>
            <p:nvPr/>
          </p:nvSpPr>
          <p:spPr>
            <a:xfrm>
              <a:off x="779163" y="3591491"/>
              <a:ext cx="3000530" cy="2993648"/>
            </a:xfrm>
            <a:prstGeom prst="ellipse">
              <a:avLst/>
            </a:prstGeom>
            <a:solidFill>
              <a:schemeClr val="accent1">
                <a:alpha val="1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2400"/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789144" y="4532731"/>
              <a:ext cx="274180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2400" b="1" dirty="0"/>
                <a:t>Jagdgesellschaft</a:t>
              </a:r>
              <a:r>
                <a:rPr lang="de-CH" sz="2400" dirty="0"/>
                <a:t> stellt Jagdbehörde Abschussantrag </a:t>
              </a: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3794614" y="4532731"/>
              <a:ext cx="270364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2400" b="1" dirty="0"/>
                <a:t>Kant. </a:t>
              </a:r>
              <a:r>
                <a:rPr lang="de-CH" sz="2400" b="1" dirty="0" err="1"/>
                <a:t>Wildhut</a:t>
              </a:r>
              <a:r>
                <a:rPr lang="de-CH" sz="2400" dirty="0"/>
                <a:t> beurteilt den Antrag</a:t>
              </a: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6529753" y="4532730"/>
              <a:ext cx="274180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2400" b="1" dirty="0"/>
                <a:t>Forstbehörde</a:t>
              </a:r>
              <a:r>
                <a:rPr lang="de-CH" sz="2400" dirty="0"/>
                <a:t> wird für Inputs angefragt</a:t>
              </a: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9225144" y="4528106"/>
              <a:ext cx="280826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2400" b="1" dirty="0"/>
                <a:t>Jagdbehörde </a:t>
              </a:r>
              <a:r>
                <a:rPr lang="de-CH" sz="2400" dirty="0"/>
                <a:t>erteilt Abschuss-verfügung</a:t>
              </a:r>
            </a:p>
          </p:txBody>
        </p:sp>
        <p:sp>
          <p:nvSpPr>
            <p:cNvPr id="19" name="Ellipse 18"/>
            <p:cNvSpPr/>
            <p:nvPr/>
          </p:nvSpPr>
          <p:spPr>
            <a:xfrm>
              <a:off x="3582840" y="3591491"/>
              <a:ext cx="3000530" cy="2993648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2400"/>
            </a:p>
          </p:txBody>
        </p:sp>
        <p:sp>
          <p:nvSpPr>
            <p:cNvPr id="20" name="Ellipse 19"/>
            <p:cNvSpPr/>
            <p:nvPr/>
          </p:nvSpPr>
          <p:spPr>
            <a:xfrm>
              <a:off x="6262769" y="3586867"/>
              <a:ext cx="3000530" cy="2993648"/>
            </a:xfrm>
            <a:prstGeom prst="ellipse">
              <a:avLst/>
            </a:prstGeom>
            <a:solidFill>
              <a:schemeClr val="accent1">
                <a:alpha val="3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2400"/>
            </a:p>
          </p:txBody>
        </p:sp>
        <p:sp>
          <p:nvSpPr>
            <p:cNvPr id="21" name="Ellipse 20"/>
            <p:cNvSpPr/>
            <p:nvPr/>
          </p:nvSpPr>
          <p:spPr>
            <a:xfrm>
              <a:off x="9032875" y="3582243"/>
              <a:ext cx="3000530" cy="299364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2400"/>
            </a:p>
          </p:txBody>
        </p:sp>
      </p:grpSp>
    </p:spTree>
    <p:extLst>
      <p:ext uri="{BB962C8B-B14F-4D97-AF65-F5344CB8AC3E}">
        <p14:creationId xmlns:p14="http://schemas.microsoft.com/office/powerpoint/2010/main" val="239923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Beispiel Jagdplanung Kanton St.Gallen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2"/>
          </p:nvPr>
        </p:nvSpPr>
        <p:spPr>
          <a:xfrm>
            <a:off x="679450" y="1630847"/>
            <a:ext cx="11772221" cy="240193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de-CH" sz="3800" dirty="0">
                <a:latin typeface="Arial Black" panose="020B0A04020102020204" pitchFamily="34" charset="0"/>
                <a:cs typeface="72 Black" panose="020B0A04030603020204" pitchFamily="34" charset="0"/>
              </a:rPr>
              <a:t>Rückmeldung Forstbehörde</a:t>
            </a:r>
          </a:p>
          <a:p>
            <a:pPr marL="0" indent="0">
              <a:buNone/>
            </a:pPr>
            <a:endParaRPr lang="de-CH" sz="3800" dirty="0">
              <a:latin typeface="Arial Black" panose="020B0A04020102020204" pitchFamily="34" charset="0"/>
              <a:cs typeface="72 Black" panose="020B0A04030603020204" pitchFamily="34" charset="0"/>
            </a:endParaRPr>
          </a:p>
          <a:p>
            <a: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de-CH" sz="2800" dirty="0"/>
              <a:t>Wo bestehen Verjüngungsprobleme</a:t>
            </a:r>
          </a:p>
          <a:p>
            <a: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de-CH" sz="2800" dirty="0"/>
              <a:t>Wie schätzt sie die Wald-Wild-Situation ein</a:t>
            </a:r>
          </a:p>
          <a:p>
            <a: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de-CH" sz="2800" dirty="0"/>
              <a:t>Wie war die Zusammenarbeit mit der Jagd &amp; </a:t>
            </a:r>
            <a:r>
              <a:rPr lang="de-CH" sz="2800" dirty="0" err="1"/>
              <a:t>Wildhut</a:t>
            </a:r>
            <a:endParaRPr lang="de-CH" sz="2800" dirty="0"/>
          </a:p>
          <a:p>
            <a:pPr marL="0" indent="0">
              <a:buNone/>
            </a:pPr>
            <a:endParaRPr lang="de-CH" sz="2800" dirty="0"/>
          </a:p>
        </p:txBody>
      </p:sp>
      <p:sp>
        <p:nvSpPr>
          <p:cNvPr id="18" name="Textplatzhalter 2"/>
          <p:cNvSpPr txBox="1">
            <a:spLocks/>
          </p:cNvSpPr>
          <p:nvPr/>
        </p:nvSpPr>
        <p:spPr>
          <a:xfrm>
            <a:off x="679450" y="4878388"/>
            <a:ext cx="15872278" cy="33843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8775" indent="-358775" algn="l" defTabSz="975688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4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5963" indent="-357188" algn="l" defTabSz="975688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4738" indent="-358775" algn="l" defTabSz="975688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3513" indent="-358775" algn="l" defTabSz="975688" rtl="0" eaLnBrk="1" latinLnBrk="0" hangingPunct="1"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2288" indent="-358775" algn="l" defTabSz="975688" rtl="0" eaLnBrk="1" latinLnBrk="0" hangingPunct="1">
              <a:spcBef>
                <a:spcPts val="0"/>
              </a:spcBef>
              <a:spcAft>
                <a:spcPts val="225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49475" indent="-371475" algn="l" defTabSz="975688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08250" indent="-342900" algn="l" defTabSz="975688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5278" indent="0" algn="l" defTabSz="975688" rtl="0" eaLnBrk="1" latinLnBrk="0" hangingPunct="1">
              <a:spcBef>
                <a:spcPct val="20000"/>
              </a:spcBef>
              <a:buFont typeface="Arial" pitchFamily="34" charset="0"/>
              <a:buNone/>
              <a:defRPr sz="72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31747" indent="0" algn="l" defTabSz="975688" rtl="0" eaLnBrk="1" latinLnBrk="0" hangingPunct="1">
              <a:spcBef>
                <a:spcPct val="20000"/>
              </a:spcBef>
              <a:buFont typeface="Arial" pitchFamily="34" charset="0"/>
              <a:buNone/>
              <a:defRPr sz="72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CH" sz="3200" dirty="0">
                <a:latin typeface="Arial Black" panose="020B0A04020102020204" pitchFamily="34" charset="0"/>
              </a:rPr>
              <a:t>Jagdbehörde verfügt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CH" sz="3200" dirty="0">
              <a:latin typeface="Arial Black" panose="020B0A04020102020204" pitchFamily="34" charset="0"/>
            </a:endParaRP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CH" sz="2400" dirty="0"/>
              <a:t>Abschusszahl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CH" sz="2400" dirty="0"/>
              <a:t>Vorgaben Alter und Geschlecht 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CH" sz="2400" dirty="0"/>
              <a:t>Je nach Situation Hinweise auf Schwerpunktbejagungen usw.</a:t>
            </a:r>
          </a:p>
          <a:p>
            <a:pPr marL="0" indent="0">
              <a:spcBef>
                <a:spcPts val="400"/>
              </a:spcBef>
              <a:spcAft>
                <a:spcPts val="400"/>
              </a:spcAft>
              <a:buNone/>
            </a:pPr>
            <a:endParaRPr lang="de-CH" sz="2400" dirty="0">
              <a:sym typeface="Wingdings" panose="05000000000000000000" pitchFamily="2" charset="2"/>
            </a:endParaRPr>
          </a:p>
          <a:p>
            <a:pPr marL="0" indent="0">
              <a:spcBef>
                <a:spcPts val="400"/>
              </a:spcBef>
              <a:spcAft>
                <a:spcPts val="400"/>
              </a:spcAft>
              <a:buNone/>
            </a:pPr>
            <a:r>
              <a:rPr lang="de-CH" sz="2400" dirty="0">
                <a:sym typeface="Wingdings" panose="05000000000000000000" pitchFamily="2" charset="2"/>
              </a:rPr>
              <a:t> Wildbedingter Einfluss auf Verjüngung in Abschussplanung berücksichtigen!</a:t>
            </a:r>
            <a:endParaRPr lang="de-CH" sz="2400" dirty="0"/>
          </a:p>
          <a:p>
            <a:pPr marL="0" indent="0">
              <a:buFont typeface="Arial" panose="020B0604020202020204" pitchFamily="34" charset="0"/>
              <a:buNone/>
            </a:pPr>
            <a:endParaRPr lang="de-CH" sz="34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4716" y="892427"/>
            <a:ext cx="4292474" cy="114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5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Beispiel Jagdplanung Kanton St.Gallen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2"/>
          </p:nvPr>
        </p:nvSpPr>
        <p:spPr>
          <a:xfrm>
            <a:off x="662027" y="1665457"/>
            <a:ext cx="15790308" cy="244088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de-CH" sz="3800" dirty="0">
                <a:latin typeface="Arial Black" panose="020B0A04020102020204" pitchFamily="34" charset="0"/>
              </a:rPr>
              <a:t>Die strategische Jagdplanung gibt Ziele vor</a:t>
            </a:r>
          </a:p>
          <a:p>
            <a:pPr marL="0" indent="0">
              <a:buNone/>
            </a:pPr>
            <a:endParaRPr lang="de-CH" sz="3800" dirty="0">
              <a:latin typeface="Arial Black" panose="020B0A04020102020204" pitchFamily="34" charset="0"/>
            </a:endParaRPr>
          </a:p>
          <a:p>
            <a: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de-CH" sz="2800" dirty="0"/>
              <a:t>Flächenbezug: Wildräume</a:t>
            </a:r>
          </a:p>
          <a:p>
            <a: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de-CH" sz="2800" dirty="0"/>
              <a:t>Auf 4 Jahre geplant</a:t>
            </a:r>
          </a:p>
          <a:p>
            <a: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de-CH" sz="2800" dirty="0"/>
              <a:t>Zielvorgaben Bestandsentwicklung</a:t>
            </a:r>
          </a:p>
          <a:p>
            <a:pPr marL="0" indent="0">
              <a:buNone/>
            </a:pPr>
            <a:endParaRPr lang="de-CH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l="21019" t="11195" r="23947" b="5078"/>
          <a:stretch/>
        </p:blipFill>
        <p:spPr>
          <a:xfrm>
            <a:off x="679451" y="4192581"/>
            <a:ext cx="4936387" cy="4224408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/>
          <a:srcRect l="23551" t="10147" r="26187" b="11551"/>
          <a:stretch/>
        </p:blipFill>
        <p:spPr>
          <a:xfrm>
            <a:off x="8672513" y="2692475"/>
            <a:ext cx="6984777" cy="6120680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4716" y="892427"/>
            <a:ext cx="4292474" cy="114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100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Beispiel Jagdplanung Kanton St.Gallen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2"/>
          </p:nvPr>
        </p:nvSpPr>
        <p:spPr>
          <a:xfrm>
            <a:off x="714114" y="1617663"/>
            <a:ext cx="11772221" cy="248915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CH" sz="3500" dirty="0">
                <a:latin typeface="Arial Black" panose="020B0A04020102020204" pitchFamily="34" charset="0"/>
              </a:rPr>
              <a:t>Gutachterliche Lebensraumbeurteilung</a:t>
            </a:r>
            <a:endParaRPr lang="de-CH" dirty="0"/>
          </a:p>
          <a:p>
            <a:pPr marL="0" indent="0">
              <a:buNone/>
            </a:pPr>
            <a:endParaRPr lang="de-CH" dirty="0"/>
          </a:p>
          <a:p>
            <a:pPr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r>
              <a:rPr lang="de-CH" sz="2600" dirty="0"/>
              <a:t>Pro </a:t>
            </a:r>
            <a:r>
              <a:rPr lang="de-CH" sz="2600" dirty="0" err="1"/>
              <a:t>Wildraum</a:t>
            </a:r>
            <a:r>
              <a:rPr lang="de-CH" sz="2600" dirty="0"/>
              <a:t> alle 4 Jahre</a:t>
            </a:r>
          </a:p>
          <a:p>
            <a:pPr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r>
              <a:rPr lang="de-CH" sz="2600" dirty="0"/>
              <a:t>Beurteilung Wald-Wild-Situation durch Forst &amp; Jagd</a:t>
            </a:r>
          </a:p>
          <a:p>
            <a:pPr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r>
              <a:rPr lang="de-CH" sz="2600" dirty="0"/>
              <a:t>Massnahmen festlegen – Massnahmen kontrollieren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/>
          <a:srcRect l="5305" t="33869" r="54690" b="17560"/>
          <a:stretch/>
        </p:blipFill>
        <p:spPr>
          <a:xfrm>
            <a:off x="5324140" y="4946372"/>
            <a:ext cx="5184576" cy="3540687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/>
          <a:srcRect l="29531" t="14001" r="26370" b="6901"/>
          <a:stretch/>
        </p:blipFill>
        <p:spPr>
          <a:xfrm>
            <a:off x="11048776" y="2574131"/>
            <a:ext cx="5707076" cy="5814630"/>
          </a:xfrm>
          <a:prstGeom prst="flowChartPunchedCard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4716" y="892427"/>
            <a:ext cx="4292474" cy="1148821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10688736" y="7038627"/>
            <a:ext cx="1797599" cy="1656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7797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Die Psychologie der Jagenden</a:t>
            </a:r>
          </a:p>
        </p:txBody>
      </p:sp>
      <p:sp>
        <p:nvSpPr>
          <p:cNvPr id="5" name="Textplatzhalter 2"/>
          <p:cNvSpPr txBox="1">
            <a:spLocks/>
          </p:cNvSpPr>
          <p:nvPr/>
        </p:nvSpPr>
        <p:spPr>
          <a:xfrm>
            <a:off x="8667385" y="2173288"/>
            <a:ext cx="7976274" cy="436128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8775" indent="-358775" algn="l" defTabSz="975688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4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5963" indent="-357188" algn="l" defTabSz="975688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4738" indent="-358775" algn="l" defTabSz="975688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3513" indent="-358775" algn="l" defTabSz="975688" rtl="0" eaLnBrk="1" latinLnBrk="0" hangingPunct="1"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2288" indent="-358775" algn="l" defTabSz="975688" rtl="0" eaLnBrk="1" latinLnBrk="0" hangingPunct="1">
              <a:spcBef>
                <a:spcPts val="0"/>
              </a:spcBef>
              <a:spcAft>
                <a:spcPts val="225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49475" indent="-371475" algn="l" defTabSz="975688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08250" indent="-342900" algn="l" defTabSz="975688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5278" indent="0" algn="l" defTabSz="975688" rtl="0" eaLnBrk="1" latinLnBrk="0" hangingPunct="1">
              <a:spcBef>
                <a:spcPct val="20000"/>
              </a:spcBef>
              <a:buFont typeface="Arial" pitchFamily="34" charset="0"/>
              <a:buNone/>
              <a:defRPr sz="72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31747" indent="0" algn="l" defTabSz="975688" rtl="0" eaLnBrk="1" latinLnBrk="0" hangingPunct="1">
              <a:spcBef>
                <a:spcPct val="20000"/>
              </a:spcBef>
              <a:buFont typeface="Arial" pitchFamily="34" charset="0"/>
              <a:buNone/>
              <a:defRPr sz="72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3200" b="1" dirty="0">
                <a:latin typeface="72 Black" panose="020B0A04030603020204" pitchFamily="34" charset="0"/>
                <a:cs typeface="72 Black" panose="020B0A04030603020204" pitchFamily="34" charset="0"/>
              </a:rPr>
              <a:t>Milizjagd</a:t>
            </a:r>
            <a:r>
              <a:rPr lang="de-CH" sz="3200" dirty="0">
                <a:latin typeface="72 Black" panose="020B0A04030603020204" pitchFamily="34" charset="0"/>
                <a:cs typeface="72 Black" panose="020B0A04030603020204" pitchFamily="34" charset="0"/>
              </a:rPr>
              <a:t> - Jagen in der Freizeit</a:t>
            </a:r>
          </a:p>
          <a:p>
            <a:pPr marL="0" indent="0">
              <a:buNone/>
            </a:pPr>
            <a:endParaRPr lang="de-CH" sz="3200" dirty="0"/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CH" sz="2400" dirty="0"/>
              <a:t>Sie investieren dazu viel </a:t>
            </a:r>
            <a:r>
              <a:rPr lang="de-CH" sz="2400" b="1" dirty="0"/>
              <a:t>Zeit</a:t>
            </a:r>
            <a:r>
              <a:rPr lang="de-CH" sz="2400" dirty="0"/>
              <a:t> und auch Geld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CH" sz="2400" b="1" dirty="0"/>
              <a:t>Erholung</a:t>
            </a:r>
            <a:r>
              <a:rPr lang="de-CH" sz="2400" dirty="0"/>
              <a:t> steht im Vordergrund</a:t>
            </a:r>
            <a:endParaRPr lang="de-CH" sz="2400" b="1" dirty="0"/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CH" sz="2400" dirty="0"/>
              <a:t>Sie wollen </a:t>
            </a:r>
            <a:r>
              <a:rPr lang="de-CH" sz="2400" b="1" dirty="0"/>
              <a:t>Freude </a:t>
            </a:r>
            <a:r>
              <a:rPr lang="de-CH" sz="2400" dirty="0"/>
              <a:t>dabei haben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CH" sz="2400" dirty="0"/>
              <a:t>Sie wollen grosse </a:t>
            </a:r>
            <a:r>
              <a:rPr lang="de-CH" sz="2400" b="1" dirty="0"/>
              <a:t>Freiheit</a:t>
            </a:r>
            <a:r>
              <a:rPr lang="de-CH" sz="2400" dirty="0"/>
              <a:t> in der Umsetzung haben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CH" sz="2400" dirty="0"/>
              <a:t>Sie wollen </a:t>
            </a:r>
            <a:r>
              <a:rPr lang="de-CH" sz="2400" b="1" dirty="0"/>
              <a:t>nicht als Problemlöser </a:t>
            </a:r>
            <a:r>
              <a:rPr lang="de-CH" sz="2400" dirty="0"/>
              <a:t>oder Problemverursacher gelten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CH" sz="2400" dirty="0"/>
              <a:t>Sie wollen </a:t>
            </a:r>
            <a:r>
              <a:rPr lang="de-CH" sz="2400" b="1" dirty="0"/>
              <a:t>respektiert </a:t>
            </a:r>
            <a:r>
              <a:rPr lang="de-CH" sz="2400" dirty="0"/>
              <a:t>werden</a:t>
            </a:r>
          </a:p>
        </p:txBody>
      </p:sp>
      <p:pic>
        <p:nvPicPr>
          <p:cNvPr id="9" name="Picture 6" descr="D:\Kap 7 Wildbretverwertung\7.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9450" y="2173288"/>
            <a:ext cx="7312670" cy="508136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feld 5"/>
          <p:cNvSpPr txBox="1"/>
          <p:nvPr/>
        </p:nvSpPr>
        <p:spPr>
          <a:xfrm>
            <a:off x="6711509" y="2214294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>
                <a:solidFill>
                  <a:schemeClr val="bg2"/>
                </a:solidFill>
              </a:rPr>
              <a:t>© Peter </a:t>
            </a:r>
            <a:r>
              <a:rPr lang="de-CH" sz="1200" dirty="0" err="1">
                <a:solidFill>
                  <a:schemeClr val="bg2"/>
                </a:solidFill>
              </a:rPr>
              <a:t>Vonow</a:t>
            </a:r>
            <a:endParaRPr lang="de-CH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09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Das Dilemma mit der Jagd </a:t>
            </a:r>
          </a:p>
        </p:txBody>
      </p:sp>
      <p:sp>
        <p:nvSpPr>
          <p:cNvPr id="5" name="Textplatzhalter 2"/>
          <p:cNvSpPr txBox="1">
            <a:spLocks/>
          </p:cNvSpPr>
          <p:nvPr/>
        </p:nvSpPr>
        <p:spPr>
          <a:xfrm>
            <a:off x="8655725" y="2173288"/>
            <a:ext cx="7976274" cy="30905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8775" indent="-358775" algn="l" defTabSz="975688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4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5963" indent="-357188" algn="l" defTabSz="975688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4738" indent="-358775" algn="l" defTabSz="975688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3513" indent="-358775" algn="l" defTabSz="975688" rtl="0" eaLnBrk="1" latinLnBrk="0" hangingPunct="1">
              <a:spcBef>
                <a:spcPts val="0"/>
              </a:spcBef>
              <a:spcAft>
                <a:spcPts val="225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2288" indent="-358775" algn="l" defTabSz="975688" rtl="0" eaLnBrk="1" latinLnBrk="0" hangingPunct="1">
              <a:spcBef>
                <a:spcPts val="0"/>
              </a:spcBef>
              <a:spcAft>
                <a:spcPts val="225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49475" indent="-371475" algn="l" defTabSz="975688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08250" indent="-342900" algn="l" defTabSz="975688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5278" indent="0" algn="l" defTabSz="975688" rtl="0" eaLnBrk="1" latinLnBrk="0" hangingPunct="1">
              <a:spcBef>
                <a:spcPct val="20000"/>
              </a:spcBef>
              <a:buFont typeface="Arial" pitchFamily="34" charset="0"/>
              <a:buNone/>
              <a:defRPr sz="72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31747" indent="0" algn="l" defTabSz="975688" rtl="0" eaLnBrk="1" latinLnBrk="0" hangingPunct="1">
              <a:spcBef>
                <a:spcPct val="20000"/>
              </a:spcBef>
              <a:buFont typeface="Arial" pitchFamily="34" charset="0"/>
              <a:buNone/>
              <a:defRPr sz="72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CH" sz="2400" dirty="0"/>
              <a:t>Forst- und Jagdbehörde vollziehen beruflich Gesetze der Politik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CH" sz="2400" dirty="0"/>
              <a:t>Die Jagenden erzielen persönlichen Jagderfolg (Wildbret, Trophäe)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CH" sz="2400" dirty="0"/>
              <a:t>Die Jagenden sind Partner, aber keine Angestellten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CH" sz="2400" dirty="0"/>
              <a:t>Einflussnahme der Behörde ist beschränkt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CH" sz="2400" dirty="0"/>
              <a:t>Es braucht Vertrauen &amp; Toleranz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" r="12545"/>
          <a:stretch/>
        </p:blipFill>
        <p:spPr>
          <a:xfrm>
            <a:off x="701066" y="2173288"/>
            <a:ext cx="6488724" cy="5945459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feld 5"/>
          <p:cNvSpPr txBox="1"/>
          <p:nvPr/>
        </p:nvSpPr>
        <p:spPr>
          <a:xfrm>
            <a:off x="5648176" y="7686699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>
                <a:solidFill>
                  <a:schemeClr val="bg2"/>
                </a:solidFill>
              </a:rPr>
              <a:t>© Markus P. Stähli</a:t>
            </a:r>
          </a:p>
        </p:txBody>
      </p:sp>
    </p:spTree>
    <p:extLst>
      <p:ext uri="{BB962C8B-B14F-4D97-AF65-F5344CB8AC3E}">
        <p14:creationId xmlns:p14="http://schemas.microsoft.com/office/powerpoint/2010/main" val="3293859311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Theme farbig PowerPoint">
      <a:dk1>
        <a:sysClr val="windowText" lastClr="000000"/>
      </a:dk1>
      <a:lt1>
        <a:sysClr val="window" lastClr="FFFFFF"/>
      </a:lt1>
      <a:dk2>
        <a:srgbClr val="008000"/>
      </a:dk2>
      <a:lt2>
        <a:srgbClr val="FFFFFF"/>
      </a:lt2>
      <a:accent1>
        <a:srgbClr val="008A2B"/>
      </a:accent1>
      <a:accent2>
        <a:srgbClr val="BFC600"/>
      </a:accent2>
      <a:accent3>
        <a:srgbClr val="2B350A"/>
      </a:accent3>
      <a:accent4>
        <a:srgbClr val="26A3E4"/>
      </a:accent4>
      <a:accent5>
        <a:srgbClr val="094E97"/>
      </a:accent5>
      <a:accent6>
        <a:srgbClr val="073069"/>
      </a:accent6>
      <a:hlink>
        <a:srgbClr val="D3181F"/>
      </a:hlink>
      <a:folHlink>
        <a:srgbClr val="F08500"/>
      </a:folHlink>
    </a:clrScheme>
    <a:fontScheme name="Theme Basis SW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39cfaa8-0786-4bf9-bfd6-d83af3a068f2" id="{78E1D0A8-8C9E-4551-AEDF-D144704313AC}" vid="{DC2349AB-AF0A-4212-B93B-D8C4895203B2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OneOffixxDocumentPart xmlns:xsd="http://www.w3.org/2001/XMLSchema" xmlns:xsi="http://www.w3.org/2001/XMLSchema-instance" xmlns="http://schema.oneoffixx.com/OneOffixxDocumentPart/1" id="ac8f3197-9406-4f0c-aa9d-dd0deaf49a1b" tId="c7849598-214f-4bf6-bebd-09c0a4e101cc" internalTId="139cfaa8-0786-4bf9-bfd6-d83af3a068f2" mtId="a2c9b700-86cd-4481-a17f-533fe9c504a2" revision="0" createdmajorversion="0" createdminorversion="0" created="2024-08-10T04:38:54.1438474Z" modifiedmajorversion="0" modifiedminorversion="0" modified="0001-01-01T00:00:00" profile="8299f87c-021d-433a-b040-e310b1e78a35" mode="NewDocument" colormode="Color" lcid="2055">
  <Content>
    <DataModel xmlns="">
      <Profile>
        <Text id="Profile.Id" label="Profile.Id"><![CDATA[8299f87c-021d-433a-b040-e310b1e78a35]]></Text>
        <Text id="Profile.OrganizationUnitId" label="Profile.OrganizationUnitId"><![CDATA[44daf192-e7d4-49dd-b5c5-9c3c5d466edd]]></Text>
        <Text id="Profile.Org.Claim" label="Profile.Org.Claim"><![CDATA[ ]]></Text>
        <Image id="Profile.Org.Logo" label="Profile.Org.Logo">/9j/4AAQSkZJRgABAQEBLAEsAAD/4RgiRXhpZgAATU0AKgAAAAgADgEAAAMAAAABBJ0AAAEBAAMA
AAABBdAAAAECAAMAAAAEAAAAtgEDAAMAAAABAAUAAAEGAAMAAAABAAIAAAESAAMAAAABAAEAAAEV
AAMAAAABAAQAAAEaAAUAAAABAAAAvgEbAAUAAAABAAAAxgEcAAMAAAABAAEAAAEoAAMAAAABAAIA
AAExAAIAAAAcAAAAzgEyAAIAAAAUAAAA6odpAAQAAAABAAAA/gAAAR4ACAAIAAgACAEsAAAAAQAA
ASwAAAABAABBZG9iZSBQaG90b3Nob3AgQ1M1IFdpbmRvd3MAMjAxMjowNDoxMCAxMjowMDowMgAA
AqACAAQAAAABAAAEnaADAAQAAAABAAAF0AAAAAAAAAAGAQMAAwAAAAEABgAAARoABQAAAAEAAAFs
ARsABQAAAAEAAAF0ASgAAwAAAAEAAgAAAgEABAAAAAEAAAF8AgIABAAAAAEAABadAAAAAAAAAEgA
AAABAAAASAAAAAH/2P/tAAxBZG9iZV9DTQAB/+4ADkFkb2JlAGSAAAAAAf/bAIQADAgICAkIDAkJ
DBELCgsRFQ8MDA8VGBMTFRMTGBEMDAwMDAwRDAwMDAwMDAwMDAwMDAwMDAwMDAwMDAwMDAwMDAEN
CwsNDg0QDg4QFA4ODhQUDg4ODhQRDAwMDAwREQwMDAwMDBEMDAwMDAwMDAwMDAwMDAwMDAwMDAwM
DAwMDAwM/8AAEQgAoAB/AwEiAAIRAQMRAf/dAAQACP/EAT8AAAEFAQEBAQEBAAAAAAAAAAMAAQIE
BQYHCAkKCwEAAQUBAQEBAQEAAAAAAAAAAQACAwQFBgcICQoLEAABBAEDAgQCBQcGCAUDDDMBAAIR
AwQhEjEFQVFhEyJxgTIGFJGhsUIjJBVSwWIzNHKC0UMHJZJT8OHxY3M1FqKygyZEk1RkRcKjdDYX
0lXiZfKzhMPTdePzRieUpIW0lcTU5PSltcXV5fVWZnaGlqa2xtbm9jdHV2d3h5ent8fX5/cRAAIC
AQIEBAMEBQYHBwYFNQEAAhEDITESBEFRYXEiEwUygZEUobFCI8FS0fAzJGLhcoKSQ1MVY3M08SUG
FqKygwcmNcLSRJNUoxdkRVU2dGXi8rOEw9N14/NGlKSFtJXE1OT0pbXF1eX1VmZ2hpamtsbW5vYn
N0dXZ3eHl6e3x//aAAwDAQACEQMRAD8AN/i7+qvQPrD0S/qHWcQZmZ9stYbnvsDiAK3+7ZYzd7nu
XUf+Nr9SP/Ktn/blv/pVZv8Aif8A/Evf/wCHrv8AqaV3KSnmP/G1+pH/AJVs/wC3Lf8A0ql/42v1
I/8AKtn/AG5b/wClV06SSnmP/G1+pH/lWz/ty3/0qh2f4vfqBVZVVZ0+pll5LaWOttDnlrTa9tbf
W9+2tjnrq1xPUukP+tX1oz2m+3Eb0Cmqrp2RXB2Zt23Oty2f6X06mY2PfRb9Nn+js/SpKb//AI2v
1I/8q2f9uW/+lUv/ABtfqR/5Vs/7ct/9KqfSvrYaskdH+szG9M6u32se4xjZWob63T8h8Md6m5n6
s/8ATs9T0/8ASbLP1jvzTd0zpmHkOwz1PIdVdlVhrrGV1035djaPUDq2W3eh6frOY/0klNP/AMbX
6kf+VbP+3Lf/AEql/wCNr9SP/Ktn/blv/pVWOgOz8Xq3Uei5OZZn4+JVjX41+QG+uBf67Labrqm1
Mva2zF9Sp/pep+l9P9It9JTzH/ja/Uj/AMq2f9uW/wDpVL/xtfqR/wCVbP8Aty3/ANKrp0klPMf+
Nr9SP/Ktn/blv/pVL/xtfqR/5Vs/7ct/9Krp0klPMf8Aja/Uj/yrZ/25b/6VWf1z6gfU/Ewqrcfp
zK3vy8Klzg+0+y7Kxsa9nut/wlFtla7dZP1m/wCTqf8Aw/07/wBvsRJT/9Dc/wAT/wD4l7//AA9d
/wBTSu5XDf4n/wDxL3/+Hrv+ppXcpKUkkkkpS5f6jvse/wCsbrfp/tvLaD/Ja2hlX/ga6hc30R/2
H62dc6U/axuX6XVMVoMlzbGNw81x/d2ZOMz/ALdSU7mdgYPUMc42fj15VDtTVa0PbI4dtf8AnN/e
WG76g9CAqGLbm4Tccl1DcfMva2tzga3upa+yz0t1bnV/o/8ABqWR9cG35L8L6u4VnW8ml226ytwq
xKyNu9lvUbd1XqtY/f6VDL1TzOpfX2jqGDjOb0mhvUbX1VN/WL3MLKrctxtfOG36NGz2MSUi659U
cfp3SOqdVxup9Ubm04dtgtObbLjRXbbjttO7dZXU9z9rP+EsXU9Ke+zpmHZY4ve+itznOMkksaXO
cVyuX/z26tb1T6u239LY37IwXWtpyASzLGRR+j3ZLtr6/Qf9Jdbg47sbCx8ZxDnU1MrLhwS1oZI+
5JSdJJJJSkkkklKWT9Zv+Tqf/D/Tv/b7EWssn6zf8nU/+H+nf+32Ikp//9Hc/wAT/wD4l7//AA9d
/wBTSu5XDf4n/wDxL3/+Hrv+ppXcpKUkkkkpSwfrR9WcLrYxr8nJfhNwy/17a3Fm/FsbGZiWvD62
spv2V+pY/wCh6f8ALW8uf+vedi4f1V6g3Is9N2ZTZi4zYcS+61j200MbWHO3WJKRYP1u+pOFhNx8
LKqx8fH2MpxmVWNc8WO2VnDxvS9bNbZb/hcWu/8A0ip9X+s/Q787oPUKck2UUZ2RVa1tdhua8Y2T
R6T8IV/bWv8AVsr/AO0/+EVDM+uX1Vt+sPRM5mTuxunUZbLbfs90VvtbjV0BrfQ3e9td7PY1Pj/W
/wCprPrZmdafkQy3Dx6Kcj7PfJcH5Dspn8xv3bPsf+rElN/A+s3RG/WHrfULMg049WNg1v8AWrtq
s3h2Z+jbi3115Nj/ANLX/N0/nrRs+vX1Vqr32Z21weazQarvXBa31nufg+l9sZU2ob/WfR6P8tc5
1f63fU/M+sPQuqVZHqDp9mR9ou9C8bK7KLGV7g6j3/rPo+n+5/npN+uf1Y/57v6x9qP2J3S24oyP
Qu/nhkPudVHo+p/NbHpKe9xsmjKorycaxt1FzQ+uxhlrmn6LmuCKuX/xd5+Dk/V/7PivG/FyMgWV
bHMLBbfflY36N7We2zHtrsYuoSUpJJJJSlk/Wb/k6n/w/wBO/wDb7EWssn6zf8nU/wDh/p3/ALfY
iSn/0tz/ABP/APiXv/8AD13/AFNK7lcN/if/APEvf/4eu/6mldykpSSSSSlLl/r5fXiU9Gzri5uN
h9VouybWtc4MrbXkh9j/AE2vds9y6hct/jEyOpt6HX0/pfp/aOr3/s8i3gtuqvL2NcSG12P9PYx6
Skx/xg/VMOaw5Voc8Esb9kypIGri1v2b3bUh/jB+qhcWDKtL2gEt+yZUgH6Li37N+cqdHV8Tq/1i
+ruVilwijqNWRTYNttVzBhC7Fyqj7q76n/TY7/jP5tamIT/zw6mJ0+w4Wn/XOoJKa5/xg/VRrmtd
lWhz5DGnEygXEDc7YPs3u2tS/wDHC+qZt9EZVvq7d/p/ZMrdtnbv2/Zt23d7UTrv/ij+rQ/7s5P/
ALaZKz+odRxOl/XrL6jnWeliY3Q2OtsPH9KtDGj96yx3sqZ/hHpKTfVDPxup9X+sHUsJzrMLJvx/
QuLHsDvTx6qbdoubW/8AR2scx66lch/i8yOp+j1Lp3UK/R+x5HqU1EfpGNzAep+nkO/0rPtXv/0a
69JSkkkklKWT9Zv+Tqf/AA/07/2+xFrLJ+s3/J1P/h/p3/t9iJKf/9PoP8VOO/F6Jn4r/pUdRtYZ
/wCLxn/9/XarnPqlWMfL6/id6+o7z/1zGxHf99XRpKUkkkkpS5r66kC36ulxAH7axhJ01NeSAulW
J9dqqrfqj1dtrG2NGJa8BwkbmNNlb9fzq7GtsZ/LSU0OvdGf03rNX1w6bjnItx2OZ1LDZ9O2lwa1
+TifmOzsdlbP0T/6XTX6XqMs9PfZ6Rl4+b9Zs3NxXi3Gyem4NtNgmHMdZ1Da73e5R+r/AFPKw8lv
1c61abMxrN/Ts2zQZtDRJdul36/i/RzKXfpv+1f6Sr9IqduDT9TutXdZx2D9idULK+ot1/U7Nz3V
ZVP5v2C67Is+1Vf9p7bfXr/RfoElN36xXVUde+rt1z21VVX5b7LHkNa1rcPJc973u9rWNaqXTOm0
/Wbr7PrZl0FuDjMbV0au0EG0Mc+xvVban+5jd9z/ANn+r79n61/okszFo+uvVqQGB3Qej2vNmQf+
1eRHpPxsb97Ao+hlXu/pNn6vT+j9S5aXX+rZNV1HQujFo6xnNlj9u9uLjg7Luo3V/R21/wA3jV2e
y/J/RpKRdAId9Z/rOQZH2jFEjxGLSCuiXOf4v8ZmP9WqwCbLH5OWbsh4/SWvbk30/aMh30rLn11V
7nvXRpKUkkkkpSyPrQY6fjjx6h04f+zuKVrrn/rjcK8bpbCY9bq2AwecXst/9FJKf//U7Honq1fX
P6y1PIDLm4ORSPI0vxrXf5+MukXNZE4n+MLEtc/bX1PpluOyv963Gtbk7v8AtjJsXSpKUkkkkpSx
vrl/4k+sf+Er/wDz25bKxvrl/wCJPrH/AISv/wDPbklOP9aelM6r1zoGL6jse4Y2bZi5LJ3U3sGE
+jIa1rmep6b/APBP/nFqdD6w3qzMvo3V6qm9VwR6HUsQRZVY17fbk0bv5zDy6n/zVrfUp/mL2f6T
J+s13UX/AFj6FidG2u6i7EywbCQfs1dv2WtvUbqofvrZ6Vvoss/R35H6JS670TA+r3RKeo9Oudj9
U6Y5z8fIs3XWZl15Hr4mcxv6XM/al37v6THt2XY/pV07ElMLc7M+pIPSqqLM/Ay3iv6viRLMi121
nSMnIsLdtO9/rYt979/2b1qt9noqH1e6Zf0z69XV5Vxyc7L6U3Kz8iXEPvdkur/Rtef0ePj1Vsx8
atjGfoWLdxMjpv1t6HdRmY8Ns3Y+fg2avpuZHqUv+j+kps22UXf8VexYPQ6+pYP16+y9ZfutHTDi
4GY939Mrqu+0b+P6bj1W7cyrf6vs+1fzP6RJTs/Uf/xOVf8AhnN/9u8pb6wPqP8A+Jyr/wAM5v8A
7d5S30lKSSSSUpc39bWMyepfVvCP0ndTGUB5YtN95/74ukXM5wrzP8YHS6C07ul4GTmB2sTkvrwW
Nn+pXckp/9Xr/rqRhHpHXfa1vS86v7Ra4wGY2SHYOU7/AMGpXTKj1vplfV+kZnTLIDcul9QcRIa4
j9HZH/BWbbFU+qPVLeqfV/EvyQ5uZU04+ax8bxkUH7PkeoG/R32V+r/1xJTspJJJKUsD675La/q7
k4YY63K6qD0/CpYNX35DXsqbudtrrY1ofbbZa9jPTrW+ub+uYJt+rsa/5Zx//PeSkpt9I6bT0LBy
M7qV7LM68faOq57oaHFjYgfR2YuLV+jx6/zK/wDjHrH6JkZH1i+s1mf1Kk1YmBj1ZPRcVxH0ch2R
V+0Muv8A7mWMxf1djv6LRb9D1/0yBldTr+tH1l6f04t9X6tE5D2kH9Hm34fpbnP/AO5HTsa679H/
ANp8rJq/SetXVWt3D/8AFj1P/wAI4X/nzqCSnL+tLsno/X+ndW6PQ63Mz3WU9QxazAyqaKbMlu6v
8/Ox66n/AGK3+d/7S/zH6Na2VR0/61dFoycHJDd23J6dn1gOdTcz+bt2O/Orf+iycd//AAuPag9d
/wDFH9Wv/DGV/wC2mSsfN6n/AM2frhlfZ6XO6TlYrOodXrrG41PfZZiv6pVQ33Pb+ir/AGj6Xv8A
T/Wvf6aSnT+otl9PTb+j5wDep9Mybm5oaB6bjkWWdQpvxy3/AAF1OS3ZvbVaz8+pdIuc+rtldv1j
+sltThZXZdhuY9pBa5pxKHNc1zfpNcujSUpJJJJSlzX1bd9u+sP1h6tuLqm319NoDhBaMNn6zt/k
Pysiz/MWr1/q1XRejZnVLYjFqc9rXGA5/wBGmqf+GucypZeB0XPwPqI/plRceqWYVznOJ932u9tl
z/0n8nKu270lP//W9VXL43+QfrjdiH29O+sYOTjxo1mdUP1yv2t/7W4+zJ9Sx/vuq9i6hZX1l6IO
t9Kfiss9DLqc3Iwckc1ZFR349w0d+d7LP+CfYkp1UlkfVjrp6z07fkM9DqWI44/UsWI9LIZ/Otbq
/wDQ2fzlD22Wfo/8J6nqLXSUpcl/jOowLvqu85mS/Ftqs34PpfSsyfTuZRi+1r3/AKffY32bP+21
1q5f6+5FeJT0XOvJZjYnVaLsi0Nc4MrbXkh1j/Ta92z3JKca/wCuX1Sb13od+Nltbg9Oxsqm0spt
ayr1G4rMaoM9H27vQsaz+orGP9evqpX9ZM7qD88DFvxMWqqz0roc+p+Y+5g/Q/4Nt9P/AG4tQ/4x
fqgHNacywOdJa37LlSY1dtH2b3bU/wD44n1R3Fv2yzcBJb9lypAPBLfsySnH6r9efqrk9a6Jl0Z2
+jCuvfkvFV0Ma/Guorc6avzrrGMQR9dPqufrrZ1R2aP2e/pbcT1jVbtNoyLLnU7fS3fzTt63T/jF
+qALWnMsDnTtBxcqTGp2/q3uS/8AHF+qHqen9ss9SN2z7Llbts7d237N9Hckpof4sa+mDp2dfhXO
suuyXm+hwLRUxrnswK6mWMZY2p2D6D2f9trtFy31Q6hi9U6x9YOpYLjbhZN+N6NxY5gd6eNVTbAt
bW/9HYzY5dSkpSSSzuv9bx+h9Mszrh6jxFeNjtPvuvfpRi0tAe91lr/3GP8AZ+l/waSnI62f239Z
cDoNZ3YvTi3qXVSCYlv/ACbh2bdzP0t36zZj3f4Gr1F1Cxfqr0bI6bgvv6g4WdW6jYcrqNo1/SP+
jjsdL/0GJX+gpZv9P/R/zi2klP8A/9f1VJJJJTzP1h6d1Dp/UG/WjoVRuyGNDOq4DOcvHb9FzG/n
5+J/2m/wtlf6v/3Xt3OmdTwuq4NPUMC0XY17dzHj/pNcPzHsd7XsVpcx1PpPUui5tvXPq1WLm3u3
9U6PO1l5/OzMM/Ro6h/pf8Hmf+GP59KenWZ9Z8bIy/q51TFxmmy+7EurqY3lznVua1jf6/0VPovX
OndbxPtWC8nadt9DxtupsH06Mmn6VV1bv/Ue+taCSnhsn62dIyeu9J6pS692D0+rKo6lkGi0NxrL
xR6NebNf6P8ASYz67P8ARfo/U/Rqdf1v6ZR9Yr+rXGxnQ8+mnDx+puY4UvvxnZF1ja2x6v2fZlv/
AFv0/s++i/8ASLtlhdd/5e+rn/hu/wD9s8tJTh9U+tnTMzrnTc3AL8vpfQ3239VzaWucykX034mM
Q1o9TIZvNr7raGWeiyv+uon609Gr+t7+vuts/YzunDBb1BtNrqHZDL35DqGWV1u3P9Kz9H/pH+pU
z9It/AJ/549X8sPBj/Oz1uJKcP6l05NP1cxxk0vx7bbMi/0rRFjW35F+TT6rZdss9K1m9n5i3ElT
6t1fpvRsJ+d1K9uPjs03O5LoJFdbB77LHbf5tiSk2ZmYuDi25mZa2nHoaX22PMAALmuiUZP1l6hV
9Z+pVGnBon9hYL+Q12n7Uym/nZGQz+jM/m8en/SWfrKhT0nqP1ry6+o/WGl2J0alwswOiP8ApWEf
zeT1dv735/2H6Ff81d/hvtPXJKUkkkkp/9D1VJJJJSkkkklOF1j6q1ZmX+1ul3u6V1to2/baQCLG
iP0Odju/R5dXtb9P9Iz06v8ARKrj/W67p1zcH6247el3vO2rPrJfgXH/AIPJd/RLPbZ+gy/8Gz+d
XTod9FGTS+jIrbdTYC2yqxoc1zTy17HS1zUlMmPa9oewhzXAFrgZBB4IKxPrMzJqv6V1SnHty6+m
5L7MimgbrfTtovxPUqq+ld6T7mO9Kv8ASKs76n5HTXm76rZ7+lgkud0+0G/CcSS923Hsd6mJ6r/p
2Ytv0P8ABJM+s/WumkV/WPpFtbQYd1DpwOVjGBufc+lv69i1f8ZTakpN0A5Ob1nqfWH4t2Hi5FeP
jYzclprtf9nOQ6292O+LKanOydtPqe9/84t9c1/zuzOpQ36t9JyM5jwHNzskHExNrvo212ZDftGT
t/Orpx1EfVTqXVvf9auouyq3anpeFux8Maassc0/bM1u9vqM9e1n9RJSTM+uDcjIf076tY56znN9
tlrDtw6CfzsvO/m/5foY/q22enZX+jsU+l/VZ/2xnWPrBkftTqzdaZEY2LJ3OZ07H/N/Mb9qt/WL
PSY/9H+kW3iYeJhY7MbDpZj0V/QqqaGME6+1jIajJKUkkkkpSSSSSn//2QD/4gOgSUNDX1BST0ZJ
TEUAAQEAAAOQQURCRQIQAABwcnRyR1JBWVhZWiAHzwAGAAMAAAAAAABhY3NwQVBQTAAAAABub25l
AAAAAAAAAAAAAAAAAAAAAQAA9tYAAQAAAADTLUFEQkUAAAAAAAAAAAAAAAAAAAAAAAAAAAAAAAAA
AAAAAAAAAAAAAAAAAAAAAAAAAAAAAAVjcHJ0AAAAwAAAADJkZXNjAAAA9AAAAGd3dHB0AAABXAAA
ABRia3B0AAABcAAAABRrVFJDAAABhAAAAgx0ZXh0AAAAAENvcHlyaWdodCAxOTk5IEFkb2JlIFN5
c3RlbXMgSW5jb3Jwb3JhdGVkAAAAZGVzYwAAAAAAAAANRG90IEdhaW4gMTUlAAAAAAAAAAAAAAAA
AAAAAAAAAAAAAAAAAAAAAAAAAAAAAAAAAAAAAAAAAAAAAAAAAAAAAAAAAAAAAAAAAAAAAAAAAAAA
AAAAAAAAAAAAAABYWVogAAAAAAAA9tYAAQAAAADTLVhZWiAAAAAAAAAAAAAAAAAAAAAAY3VydgAA
AAAAAAEAAAAAEAAqAE4AeQCqAOABGwFaAZ4B5QIxAoAC0gMoA4ED3QQ8BJ4FAwVrBdUGQgayByQH
mQgQCIkJBQmDCgMKhgsLC5EMGgylDTMNwg5TDuYPexASEKsRRhHiEoETIRPDFGcVDRW1Fl4XCRe1
GGQZExnFGngbLRvkHJwdVR4RHs0fjCBMIQ0h0CKUI1okIiTrJbUmgSdOKB0o7Sm+KpErZSw7LRIt
6i7EL58wfDFaMjkzGTP7NN41wzaoN484eDlhOkw7ODwlPRQ+BD71P+dA20HQQsZDvUS1Ra9GqUel
SKJJoUqgS6FMo02mTqpPr1C1Ub1SxlPPVNpV5lb0WAJZEVoiWzNcRl1aXm5fhGCbYbNizWPnZQJm
Hmc8aFppemqaa7xs3m4CbydwTHFzcptzw3Ttdhh3RHhxeZ56zXv9fS5+X3+SgMaB+4MwhGeFnobX
iBGJS4qHi8ONAI4/j36QvpH/k0GUhZXIlw2YU5mamuKcKp10nr6gCqFWoqOj8aVAppCn4akzqoWr
2a0troKv2bEwsoiz4LU6tpW38LlNuqq8CL1nvsfAJ8GJwuvETsWzxxfIfcnky0vMtM4dz4fQ8tJe
08rVONam2BXZhdr13Gfd2d9M4MDiNeOr5SHmmegR6YrrA+x+7fnvdfDy8nDz7vVu9u74b/nw+3P8
9v56////2wBDAAgGBgcGBQgHBwcJCQgKDBQNDAsLDBkSEw8UHRofHh0aHBwgJC4nICIsIxwcKDcp
LDAxNDQ0Hyc5PTgyPC4zNDL/2wBDAQkJCQwLDBgNDRgyIRwhMjIyMjIyMjIyMjIyMjIyMjIyMjIy
MjIyMjIyMjIyMjIyMjIyMjIyMjIyMjIyMjIyMjL/wAARCAXQBJ0DASIAAhEBAxEB/8QAHwAAAQUB
AQEBAQEAAAAAAAAAAAECAwQFBgcICQoL/8QAtRAAAgEDAwIEAwUFBAQAAAF9AQIDAAQRBRIhMUEG
E1FhByJxFDKBkaEII0KxwRVS0fAkM2JyggkKFhcYGRolJicoKSo0NTY3ODk6Q0RFRkdISUpTVFVW
V1hZWmNkZWZnaGlqc3R1dnd4eXqDhIWGh4iJipKTlJWWl5iZmqKjpKWmp6ipqrKztLW2t7i5usLD
xMXGx8jJytLT1NXW19jZ2uHi4+Tl5ufo6erx8vP09fb3+Pn6/8QAHwEAAwEBAQEBAQEBAQAAAAAA
AAECAwQFBgcICQoL/8QAtREAAgECBAQDBAcFBAQAAQJ3AAECAxEEBSExBhJBUQdhcRMiMoEIFEKR
obHBCSMzUvAVYnLRChYkNOEl8RcYGRomJygpKjU2Nzg5OkNERUZHSElKU1RVVldYWVpjZGVmZ2hp
anN0dXZ3eHl6goOEhYaHiImKkpOUlZaXmJmaoqOkpaanqKmqsrO0tba3uLm6wsPExcbHyMnK0tPU
1dbX2Nna4uPk5ebn6Onq8vP09fb3+Pn6/9oADAMBAAIRAxEAPwDw6ilooAKKKKACiiigAopKWgAo
opKAFooooAKSlooAKKKKACiiigAooooAKKKKACiiigAooooASloooAKKKKAEpaKKACikpaACiiig
AopKWgAooooAKKKKACiiigApKWigAooooAKKKKACiiigAooooAKKKKACiiigAooooAKKKKACiiig
AooooAKKKKAEpaKKACiiigAooooAKKKKACiiigAooooAKKKKACkpaKACiiigAooooAKKSloAKSlo
oAKKKKACiiigAooooAKKKKACiiigAoopKAFooooAKKKKACikpaACiiigAooooASloooAKKKSgBaK
KKACiiigAooooAKKKKACiiigBKWikoAKWiigAooooAKKKKACiiigAoopKAFooooAKKKKACikpaAC
iikoAWiiigD6q8DeBvCt94F0O6uvD+nTXE1lG8kjwKWZioySa6D/AIV54O/6FnS//AZf8KPh5/yT
rw9/14Rf+giuloA5r/hXng7/AKFnS/8AwGX/AAo/4V54O/6FnS//AAGX/CulooA5r/hXng7/AKFn
S/8AwGX/AAo/4V54O/6FnS//AAGX/CulooA5r/hXng7/AKFnS/8AwGX/AAo/4V54O/6FnS//AAGX
/CulooA5r/hXng7/AKFnS/8AwGX/AAo/4V54O/6FnS//AAGX/CulooA5r/hXng7/AKFnS/8AwGX/
AAo/4V54O/6FnS//AAGX/CulooA5r/hXng7/AKFnS/8AwGX/AAo/4V54O/6FnS//AAGX/CulooA5
r/hXng7/AKFnS/8AwGX/AAo/4V54O/6FnS//AAGX/CulooA5r/hXng7/AKFnS/8AwGX/AAo/4V54
O/6FnS//AAGX/CulooA5r/hXng7/AKFnS/8AwGX/AAo/4V54O/6FnS//AAGX/CulooA5r/hXng7/
AKFnS/8AwGX/AAo/4V54O/6FnS//AAGX/CulooA5r/hXng7/AKFnS/8AwGX/AAo/4V54O/6FnS//
AAGX/CulooA5r/hXng7/AKFnS/8AwGX/AAo/4V54O/6FnS//AAGX/CulooA5r/hXng7/AKFnS/8A
wGX/AAo/4V54O/6FnS//AAGX/CulooA5r/hXng7/AKFnS/8AwGX/AAo/4V54O/6FnS//AAGX/Cul
ooA5r/hXng7/AKFnS/8AwGX/AAo/4V54O/6FnS//AAGX/CulooA5r/hXng7/AKFnS/8AwGX/AAo/
4V54O/6FnS//AAGX/CulooA5r/hXng7/AKFnS/8AwGX/AAo/4V54O/6FnS//AAGX/CulooA5r/hX
ng7/AKFnS/8AwGX/AAo/4V54O/6FnS//AAGX/CulooA5r/hXng7/AKFnS/8AwGX/AAo/4V54O/6F
nS//AAGX/CulooA5r/hXng7/AKFnS/8AwGX/AAo/4V54O/6FnS//AAGX/CulooA5r/hXng7/AKFn
S/8AwGX/AAo/4V54O/6FnS//AAGX/CulooA5r/hXng7/AKFnS/8AwGX/AAo/4V54O/6FnS//AAGX
/CulooA5r/hXng7/AKFnS/8AwGX/AAo/4V54O/6FnS//AAGX/CulooA5r/hXng7/AKFnS/8AwGX/
AAo/4V54O/6FnS//AAGX/CulooA5r/hXng7/AKFnS/8AwGX/AAo/4V54O/6FnS//AAGX/CulooA5
r/hXng7/AKFnS/8AwGX/AAo/4V54O/6FnS//AAGX/CulooA5r/hXng7/AKFnS/8AwGX/AAo/4V54
O/6FnS//AAGX/CulooA5r/hXng7/AKFnS/8AwGX/AAo/4V54O/6FnS//AAGX/CulooA5r/hXng7/
AKFnS/8AwGX/AAo/4V54O/6FnS//AAGX/CulooA5r/hXng7/AKFnS/8AwGX/AAo/4V54O/6FnS//
AAGX/CulooA5r/hXng7/AKFnS/8AwGX/AAo/4V54O/6FnS//AAGX/CulooA5r/hXng7/AKFnS/8A
wGX/AAo/4V54O/6FnS//AAGX/CulooA5r/hXng7/AKFnS/8AwGX/AAo/4V54O/6FnS//AAGX/Cul
ooA5r/hXng7/AKFnS/8AwGX/AAo/4V54O/6FnS//AAGX/CulooA5r/hXng7/AKFnS/8AwGX/AAo/
4V54O/6FnS//AAGX/CulooA5r/hXng7/AKFnS/8AwGX/AAo/4V54O/6FnS//AAGX/CulooA5r/hX
ng7/AKFnS/8AwGX/AAo/4V54O/6FnS//AAGX/CulooA5r/hXng7/AKFnS/8AwGX/AAo/4V54O/6F
nS//AAGX/CulooA5r/hXng7/AKFnS/8AwGX/AAo/4V54O/6FnS//AAGX/CulooA5r/hXng7/AKFn
S/8AwGX/AAo/4V54O/6FnS//AAGX/CulooA5r/hXng7/AKFnS/8AwGX/AAo/4V54O/6FnS//AAGX
/CulooA5r/hXng7/AKFnS/8AwGX/AAo/4V54O/6FnS//AAGX/CulooA5r/hXng7/AKFnS/8AwGX/
AAo/4V54O/6FnS//AAGX/CulooA5r/hXng7/AKFnS/8AwGX/AAo/4V54O/6FnS//AAGX/CulooA5
r/hXng7/AKFnS/8AwGX/AAo/4V54O/6FnS//AAGX/CulooA5r/hXng7/AKFnS/8AwGX/AAo/4V54
O/6FnS//AAGX/CulooA5r/hXng7/AKFnS/8AwGX/AAo/4V54O/6FnS//AAGX/CulooA5r/hXng7/
AKFnS/8AwGX/AAo/4V54O/6FnS//AAGX/CulooA5r/hXng7/AKFnS/8AwGX/AAo/4V54O/6FnS//
AAGX/CulooA5r/hXng7/AKFnS/8AwGX/AAo/4V54O/6FnS//AAGX/CulooA5r/hXng7/AKFnS/8A
wGX/AAo/4V54O/6FnS//AAGX/CulooA5r/hXng7/AKFnS/8AwGX/AAo/4V54O/6FnS//AAGX/Cul
ooA5r/hXng7/AKFnS/8AwGX/AAo/4V54O/6FnS//AAGX/CulooA5r/hXng7/AKFnS/8AwGX/AAo/
4V54O/6FnS//AAGX/CulooA5r/hXng7/AKFnS/8AwGX/AAo/4V54O/6FnS//AAGX/CulooA5r/hX
ng7/AKFnS/8AwGX/AAo/4V54O/6FnS//AAGX/CulooA5r/hXng7/AKFnS/8AwGX/AAo/4V54O/6F
nS//AAGX/CulooA5r/hXng7/AKFnS/8AwGX/AAo/4V54O/6FnS//AAGX/CulooA5r/hXng7/AKFn
S/8AwGX/AAo/4V54O/6FnS//AAGX/CulooA5r/hXng7/AKFnS/8AwGX/AAo/4V54O/6FnS//AAGX
/CulooA5r/hXng7/AKFnS/8AwGX/AAo/4V54O/6FnS//AAGX/CulooA5r/hXng7/AKFnS/8AwGX/
AAo/4V54O/6FnS//AAGX/CulooA5r/hXng7/AKFnS/8AwGX/AAo/4V54O/6FnS//AAGX/CulooA5
r/hXng7/AKFnS/8AwGX/AAo/4V54O/6FnS//AAGX/CulooA5r/hXng7/AKFnS/8AwGX/AAo/4V54
O/6FnS//AAGX/CulooA5r/hXng7/AKFnS/8AwGX/AAo/4V54O/6FnS//AAGX/CulooA5r/hXng7/
AKFnS/8AwGX/AAo/4V54O/6FnS//AAGX/CulooA5r/hXng7/AKFnS/8AwGX/AAo/4V54O/6FnS//
AAGX/CulooA5r/hXng7/AKFnS/8AwGX/AAo/4V54O/6FnS//AAGX/CulooA5r/hXng7/AKFnS/8A
wGX/AAo/4V54O/6FnS//AAGX/CulooA5r/hXng7/AKFnS/8AwGX/AArxP476BpGg3uiLpOm21kss
cxkEEYTcQVxnH1NfSNeAftHf8hDw/wD9cp/5pQB4fRRRQAUUUUAfZXw8/wCSdeHv+vCL/wBBFdLX
NfDz/knXh7/rwi/9BFdLQAUUUUAFFFFABRRRQAUUUUAFFFFABRRRQAUUUUAFFFFABRRRQAUUUUAF
FFFABRRRQAUUUUAFFFFABRRRQAUUUUAFFFFABRRRQAUUUUAFFFFABRRRQAUUUUAFFFFABRRRQAUU
UUAFFFFABRRRQAUUUUAFFFFABRRRQAUUUUAFFFFABRRRQAUUUUAFFFFABRRRQAUUUUAFFFFABRRR
QAUUUUAFFFFABRRRQAUUUUAFFFFABRRRQAUUUUAFFFFABRRRQAUUUUAFFFFABRRRQAUUUUAFFFFA
BRRRQAUUUUAFFFFABRRRQAUUUUAFFFFABRRRQAUUUUAFFFFABRRRQAUUUUAFFFFABRRRQAUUUUAF
FFFABRRRQAUUUUAFeAftHf8AIQ8P/wDXKf8Amle/14B+0d/yEPD/AP1yn/mlAHh9JS0UAFJS0UAf
ZXw8/wCSdeHv+vCL/wBBFdLXNfDz/knXh7/rwi/9BFdLQAUUUUAFFFFABRRRQAUUUUAFFFFABRRR
QAUUUUAFFFFABRRRQAUUUUAFFFFABRRRQAUUUUAFFFFABRRRQAUUUUAFFFFABRRRQAUUUUAFFFFA
BRRRQAUUUUAFFFFABRRXn8PxT0yT4nTeEm2LCqiGO63cNcj70Z9v4R/tAjnIoA9AooooAKKKKACi
iigAooooAKKKKACiiigAooooAKKKKACiiigAooooAKKKKACiiigAooooAKKKKACiiigAooooAKKK
KACiiigAooooAKKKKACiiigAooooAKKKKACiiigAooooAKKKKACiiigAooooAKKKKACiiigAoooo
AKKKKACiiigAooooAKKKKACiiigAooooAKKKKACiiigAooooAKKKKACiiigAooooAKKKKACiiigA
ooooAK8A/aO/5CHh/wD65T/zSvf68A/aO/5CHh//AK5T/wA0oA8PooooAKKSloA+yvh5/wAk68Pf
9eEX/oIrpa5r4ef8k68Pf9eEX/oIrpaACiiigAooooAKKKKACiiigAooooAKKKKACiiigAooooAK
KKKACiiigAooooAKKKKACiiigAooooAKKKKACiiigAooooAKKKKACiiigAooooAKKKKACiiigAoo
ooA5L4j+Ll8HeD7q/R1+2y/ubRT3kPfHooyfw96+QPOl8/z/ADH87dv8zcd27Oc59c16J8Z/Fv8A
wknjN7O3k3WGl5t48HhpM/vG/MY+ij1rzigD6u+FHj9PGegC3vJF/tiyULcL0Mq9BIPr39D6ZFeg
18S+G/EN94W1621fT32zQNyp+7Ip6q3sR/j2r7B8LeJrDxboFvq2nvmOUYeMn5onHVG9x+vB70Ab
NFFFABRRRQAUUUUAFFFFABRRRQAUUUUAFFFFABRRRQAUUUUAFFFFABRRRQAUUUUAFFFFABRRRQAU
UUUAFFFFABRRRQAUUUUAFFFFABRRRQAUUUUAFFFFABRRRQAUUUUAFFFFABRRRQAUUUUAFFFFABRR
RQAUUUUAFFFFABRRRQAUUUUAFFFFABRRRQAUUUUAFFFFABRRRQAUUUUAFFFFABRRRQAUUUUAFFFF
ABRRRQAUUUUAFeAftHf8hDw//wBcp/5pXv8AXgH7R3/IQ8P/APXKf+aUAeHUtFFABRRRQB9lfDz/
AJJ14e/68Iv/AEEV0tc18PP+SdeHv+vCL/0EV0tABRRRQAUUUUAFFFFABRRRQAUUUUAFFFFABRRR
QAUUUUAFFFFABRRRQAUUUUAFFFFABRRRQAUUUUAFFFFABRRRQAUUUUAFFFFABRRRQAUUUUAFFFFA
BRRRQAVyXxJ8Ujwl4Jvb+Nwt3KPItRnnzG6EfQZb8K62vmf48eJ/7W8XR6LBJm20tMPg8GZsFvyG
0exzQB5QSSSTyT1NJS103grwTqHjjUrqzsGWM29s0xkcfLu6KpPbcePpk9qAOZrs/hx4+ufA2uiV
t8ul3BC3cC9x2df9ofqOPpyV3aXFhdzWl3C8NxC5SSNxhlYcEGoaAPuexvrbUrGC9spkntp0DxyI
eGU9DVivl74TfE1/CV6NJ1SRn0S4fr1Ns5/iH+ye4/Ed8/T0ciTRJLE6vG6hldTkMD0IPcUAPooo
oAKKKKACiiigAooooAKKKKACiiigAooooAKKrX+oWmlWM19f3EdvawruklkbCqK8D8Z/Hu9uZZLP
wpF9ltwcfbZkBkf3VTwo+uT9KAPoGaaK3jMk0qRRjqzsAB+JrHk8Z+FYnKSeJdGRx1Vr+IEf+PV8
c6nrGp6zcGfU9QubyX+9PKXx9M9KpUAfbNr4p8PX0my017S7h842xXkbn9DWtXwhXQaB438SeGZF
Olavcwxr/wAsGbfEf+ANkfpmgD7PoryfwD8bNP8AEU0Wm67HFp2ov8scoP7iZvQZ+4fYkg+ucCvW
KACiiigAooooAKKKKACiiigAooooAKKKKACiiigAooooAKKKKACiiigAooooAKKKKACiiigAoooo
AKKKKACiiigAooooAKKKKACiiigAooooAKKKKACiiigAooooAKKKKACiiigAooooAKKKKACiiigA
ooooAKKKKACiiigAooooAKKKKACvAP2jv+Qh4f8A+uU/80r3+vAP2jv+Qh4f/wCuU/8ANKAPD6KK
KACiikoA+y/h5/yTrw9/14Rf+giulrmvh5/yTrw9/wBeEX/oIrpaACiiigAooooAKKKKACiiigAo
oooAKKKKACiiigAooooAKKKKACiiigAooooAKKKKACiiigAooooAKKKKACiiigAooooAKKKKACii
igAooooAKKKKACiiigDM8Q6zD4e8O3+r3GPLtIWk2k43H+FfxOB+NfFN5dz399cXty5ee4kaWRj/
ABMxyT+Zr6C/aE8Qm10Ow0CF8PeSefMB/wA80+6D7Fjn/gFfO9ABX1H8D/DP9ieBl1CZMXWqt55P
cRDiMfllv+BV85+FtDk8SeKdN0eLObqdUYj+FOrN+Cgn8K+1IIIra3jghQJFEoREHRVAwBQB5V8Y
Phl/wklo+vaPD/xN7dP30Sj/AI+UA7D++O3qOPSvmkgqSGBBBwQe1fd9eHfGD4VNdGfxN4ft8zcy
X1rGOZO5kUevqO/XrnIB4DXrnwk+Kv8Awj0kega7MTpTtiC4Y5+zE9j/ALB/T6ZryOigD7uVlkRX
RgysMhgcgj1pa+aPhb8W5fDTx6Nrssk2jsQsUv3mtf6lPbt29K+k4LiG6t47i3lSaGRQySRsGVge
hBHUUASUUUUAFFFFABRRRQAUUUUAFFFFABSMyxozuwVVGSxOAB60teb/ABs8SPoPgOS1t5Ntzqb/
AGYEHkR4y5/L5f8AgVAHjPxU+Ik/jLWntLOVl0S1ciBBwJmHBkb69vQe5NefUV1HgLwZc+N/Ekem
xMYrZB5l1OB/q4we3+0eg/wBoAxNL0fUtbu/sul2NxeT9dkEZYgepx0Hua7e2+CHjm4iDvp9vBkZ
Cy3KZ/QmvpjQfD2l+GdMTT9JtEtoF67R8zn+8x6k+5rToA+SNU+EHjfS4mlfRmuY1GSbWRZT/wB8
g7v0riZI3ikaORGR1OGVhgg+hFfdtcL8RPhrpvjbTpJY447fWY1zBdAY346I/qp9eo7dwQD5Kr6J
+CvxHm1iP/hGdZnMl7Cm60nc8yoByhPdgOQe4z6c/Pd1az2V3NaXMbRXEEjRyRt1VgcEfnU2lalc
6Nq1pqVm+y4tZVljPuDn8jQB9yUVT0rUYdX0iz1K3/1N3Akyc9AwBx+tXKACiiigAooooAKKKKAC
iiigAooooAKKKKACiiigAooooAKKKKACiiigAooooAKKKKACiiigAooooAKKKKACiiigAooooAKK
KKACiiigAooooAKKKKACiiigAooooAKKKKACiiigAooooAKKKKACiiigAooooAKKKKACiiigAooo
oAK8A/aO/wCQh4f/AOuU/wDNK9/rwD9o7/kIeH/+uU/80oA8PooooAKKSloA+yvh5/yTrw9/14Rf
+giulrmvh5/yTrw9/wBeEX/oIrpaACiiigAooooAKKKKACiiigAooooAKKKKACiiigAooooAKKKK
ACiiigAooooAKKKKACiiigAooooAKKKKACiiigAooooAKKKKACiiigAooooAKKKKACiisnxPq66B
4X1PVWIBtbZ5Ez3bHyj8TgUAfLfxZ17+3/iLqcqtugtW+yQ/SPg/m24/jXFUru0js7sWdjliTyTS
UAe1/s8+H/P1XUvEEqfLbILaAkcb25Y/UKAP+B19CVxfwp0IaB8OtLhZds9yn2ub13ScjPuF2j8K
7SgAooooA8F+LHwhYPN4h8M22VOXu7GMdO5eMfzUfh6DwmvvCvE/il8HRqBm17wxAFuzl7mxTpMe
7IOzeo79ueoB8+V6F8Ofinf+Cp1sroPeaK7fNBn5ocnlo8/mV6H26158yNG7I6lWU4IIwQaSgD7g
0bWtO8QaZFqOl3Udzay9HQ9D3BHUEehq/Xxh4S8aaz4M1L7XpVxhGI863fmKYejD19xyK+nfA/xJ
0TxvbBLaT7NqSrmWxlb5x6lT/EvuPxAoA7KiiigAooooAKKKKACiiigAr55/aLvGfXtFsc/LFavM
B7u2P/ZK+hq+af2hv+R/sP8AsFx/+jZaAPJa+lv2f9Ijs/BNzqZUedfXRG7H8CDAH5l/zr5qr6s+
CP8AyS3T/wDrrN/6MagD0OiiigAooooA+XPjtpMem/ERrmJQq39slw2Om8Eof/QQfxrzKvYv2iP+
Rv0v/rw/9qNXj1AH1j8GLxrz4XaWGOWgaWEnPpIxH6EV31eafAn/AJJnD/19S/zFel0AFFFFABRR
RQAUUUUAFFFFABRRRQAUUUUAFFFFABRRRQAUUUUAFFFFABRRRQAUUUUAFFFFABRRRQAUUUUAFFFF
ABRRRQAUUUUAFFFFABRRRQAUUUUAFFFFABRRRQAUUUUAFFFFABRRRQAUUUUAFFFFABRRRQAUUUUA
FFFFABRRRQAV4B+0d/yEPD//AFyn/mle/wBeAftHf8hDw/8A9cp/5pQB4fRRRQAUUUUAfZXw8/5J
14e/68Iv/QRXS1zXw8/5J14e/wCvCL/0EV0tABRRRQAUUUUAFFFFABRRRQAUUUUAFFFFABRRRQAU
UUUAFFFFABRRRQAUUUUAFFFFABRRRQAUUUUAFFFFABRRRQAUUUUAFFFFABRRRQAUUUUAFFFFABXl
Xx91j7D4Ei05Gw+oXSow9UT5z/48E/OvVa+cf2htUNx4q03TFbKWloZCM9Gkbn9EX86APHq1vC+j
nX/FOl6UASt1cpG+OyZ+Y/guTWTXqvwC0gX3jyXUHXKafas6n0d/kH/jpegD6ZVVRQqqFVRgADAA
paKKACiiigAooooA8z+JHwksvFyyalpnl2etYyWIxHcez46H/a/PPb5o1XSb/RNRl0/UrWS2uojh
o5Bg/Ueo9xX3HXOeLvBOjeNNP+zapb/vUB8m5j4kiPsfT2PFAHxnUlvcTWlxHcW00kM0bBkkjYqy
kdwR0rr/ABv8NNc8EztJPGbrTS2I72Jfl9gw/gP149Ca4ygD3HwN8eJIfL0/xapkj4VdQiX5l/66
KOv1HPsete6afqVlq1jHe6fdRXVtKMpLE4ZT/wDX9q+Gq2vDnizW/Cl79p0e/ktySN8ecxyf7yng
/wA/SgD7Vorx7wl8e9K1Hy7XxHB/ZtyePtEYLQMff+Jf1HvXrVne2uoWsd1ZXMVzbyDKSwuGVh7E
cUAT0UUUAFFFFABXzT+0N/yP9j/2C4//AEbLX0tXzT+0N/yP9h/2C4//AEbLQB5NX1Z8Ef8Aklun
/wDXWb/0Y1fKdfVnwR/5Jbp3/XWb/wBGNQB6HRRRQAUUUUAfOP7RH/I36X/14f8AtRq8er2H9oj/
AJG/S/8Arw/9qNXjtAH1L8Cf+SZw/wDX1N/MV6XXmnwJ/wCSZw/9fU38xXpdABRRRQAUUUUAFFFF
ABRRRQAUUUUAFFFFABRRRQAUUUUAFFFFABRRRQAUUUUAFFFFABRRRQAUUUUAFFFFABRRRQAUUUUA
FFFFABRRRQAUUUUAFFFFABRRRQAUUUUAFFFFABRRRQAUUUUAFFFFABRRRQAUUUUAFFFFABRRRQAU
UUUAFeAftHf8hDw//wBcp/5pXv8AXgH7R3/IQ8P/APXKf+aUAeH0lLRQAUUUUAfZXw8/5J14e/68
Iv8A0EV0tc18PP8AknXh7/rwi/8AQRXS0AFFFFABRRRQAUUUUAFFFFABRRRQAUUUUAFFFFABRRRQ
AUUUUAFFFFABRRRQAUUUUAFFFFABRRRQAUUUUAFFFFABRRRQAUUUUAFFFFABRRRQAUUUUAFfIPxV
1H+0/iZrkucrFP8AZwPTy1CH9VNfXrMFUsxAUDJJPAr4b1K7OoareXrZ3XE7ynP+0xP9aAKlfRv7
PGmeR4X1TU2XDXV0IlOOqxr1/N2/KvnOvrr4S6f/AGd8MdFjxhpYmnY+u9iw/QigDtaKKKACiiig
AooooAKKKKAGSwxXELwzRpJE4KujrlWB7EHrXjfjb4D2eoGS+8LSJZXB5azkP7lv909U+nI+lez0
UAfEGs6Fqnh6/ay1axmtLgdFkXAYeqnow9xxWfX3Bq+iaZr1k1nqtjBd27fwSrnB9QeoPuOa8Y8V
/s+qxkufC19t7izuzx9Fk/oR+NAHg1amieJda8N3P2jR9SuLOQ/eEbfK3+8p4b8QaXXPDGt+Grjy
NY0y4tGzhWdfkb/dYcN+BrKoA9u8PftDXcISHxFpSXCjrcWZ2P8Aih4J+hFepaF8T/CHiAKtrrME
MzceRdHyXz6DdwT9Ca+P6KAPu4EMAQQQRkEd6WvijSPFWv6CR/ZesXlqo/5ZxynYfqvQ/lXb6Z8e
fGNiFW7+w6go4Jng2t+aED9KAPqCvmn9oX/kf7D/ALBcf/o2Wuisf2jYSFXUPDsinu9vchs/8BZR
/OvO/il4ysPHHiW11PToLmGKKyS3dbhVDbg7scbSePmH+FAHEV9WfBH/AJJbp/8A11m/9GNXynX0
j8IvGHhzSPh1Y2eo63Y2tykkpaKaYKwBckcH2oA9eormv+Fh+Dv+hm0v/wACV/xo/wCFh+Dv+hm0
v/wJX/GgDpaK5r/hYfg7/oZtL/8AAlf8aP8AhYfg7/oZtL/8CV/xoA8W/aI/5G/S/wDrw/8AajV4
9XqXxz1vS9c8UadPpV/b3sSWWx3gkDANvY4OPY15bQB9SfAn/kmkP/X1N/MV6XXjXwc8XeHdG+H8
VpqWtWNpcC4lYxTTBWwSMHBr0D/hYfg7/oZtL/8AAlf8aAOlormv+Fh+Dv8AoZtL/wDAlf8AGj/h
Yfg7/oZtL/8AAlf8aAOlormv+Fh+Dv8AoZtL/wDAlf8AGtPSdf0jXklbSdStr1YiBIYJA+0npnH0
NAGlRRRQAUUUUAFFFFABRRRQAUUUUAFFFFABRRRQAUUUUAFFFFABRRRQAUUUUAFFFFABRRRQAUUU
UAFFFFABRRRQAUUUUAFFFFABRRRQAUUUUAFFFFABRRRQAUUUUAFFFFABRRRQAUUUUAFFFFABRRRQ
AUUUUAFFFFABXgH7R3/IQ8P/APXKf+aV7/XgH7R3/IQ8P/8AXKf+aUAeH0UUlAC0UUUAfZXw8/5J
14e/68Iv/QRXS1zXw8/5J14e/wCvCL/0EV0tABRRRQAUUUUAFFFFABRRRQAUUUUAFFFFABRRRQAU
UUUAFFFFABRRRQAUUUUAFFFFABRRRQAUUUUAFFFFABRRRQAUUUUAFFFFABRRRQAUUUUAFFFFAGR4
puvsPhHWrsHBgsZ5Bj1CE18TV9hfFCc23wz19xnm2KcD+8Qv9a+PqACvt/QrL+zvD2m2OMfZrWKH
HptQD+lfFmk2323WbG1Iz51xHHj13MB/WvuOgAooooAKKKKACiiigAooooAKKKKACiiigCK5tre8
t3t7qCKeBxh45UDKw9weDXnPiD4HeEtYLS2Uc2lTnnNq2YyfdGyPwGK9LooA+Ztb+AXijTyz6ZPa
apEOgVvKkP8AwFuP/Hq8+1XwzruhkjVNIvbRRxvlhYKfo3Q/ga+2qQgMCCAQRgg96APhGivszU/A
PhPV8m98P2Du3V0iEbn/AIEuD+tcnf8AwG8GXe424v7InoIbjcB/32GP60AfL9Fe/Xn7OVq2TZeJ
Jo/RZrUP+oYfyrGuP2ddbXP2bW9Pk648xHT6dAaAPGqK9Uk/Z+8Xo2FudJkGM5Wd8fqgqsfgT42B
x5Niff7SP8KAPNKK9K/4UT42/wCeFl/4Eij/AIUT42/54WX/AIEigDzWivSv+FE+Nv8AnhZf+BIo
/wCFE+Nv+eFl/wCBIoA81or0r/hRPjb/AJ4WX/gSKP8AhRPjb/nhZf8AgSKAPNKWvSv+FE+Nv+eF
l/4Eij/hRPjb/nhZf+BIoA81or0r/hRPjb/nhZf+BI/wrn/Ffw917wZa29xq8dusdw5RPKlDnIGa
AOVr3/8AZx/5B/iD/rrB/J68Ar3/APZx/wCQf4g/66wfyegD3CiiigAooooAKKKKACiiigAooooA
KKKKACiiigAooooAKKKKACiiigAooooAKKKKACiiigAooooAKKKKACiiigAooooAKKKKACiiigAo
oooAKKKKACiiigAooooAKKKKACiiigAooooAKKKKACiiigAooooAKKKKACvAP2jv+Qh4f/65T/zS
vf68A/aO/wCQh4f/AOuU/wDNKAPD6SlooAKKKKAPsr4ef8k68Pf9eEX/AKCK6Wua+Hn/ACTrw9/1
4Rf+giuloAKKKKACiiigAooooAKKKKACiiigAooooAKKKKACiiigAooooAKKKKACiiigAooooAKK
KKACiiigAooooAKKKKACiiigAooooAKKKKACiiigAooooA4H4zyiP4U6wMkFzAox/wBdkP8AIGvk
6vqz43f8kt1D/rrD/wCjFr5ToA3vA8P2jx94eiwCDqNuSD3AkUn9K+0a+NvhyjP8R/DwUZIvozj2
Byf0r7JoAKKKKACiiigAooooAKKKKACiiigAooooAKKKKACiiigAooooAKKKKACiiigAooooAKKK
KACiiigAooooAK8W/aL/AOQBov8A19P/AOg17TXi37Rf/IA0X/r6f/0GgD55r3/9nH/kH+IP+usH
8nrwCvf/ANnH/kH+IP8ArrB/J6APcKKKKACiiigAooooAKKKKACiiigAooooAKKKKACiiigAoooo
AKKKKACiiigAooooAKKKKACiiigAooooAKKKKACiiigAooooAKKKKACiiigAooooAKKKKACiiigA
ooooAKKKKACiiigAooooAKKKKACiiigAooooAK8A/aO/5CHh/wD65T/zSvf68A/aO/5CHh//AK5T
/wA0oA8PoopKAFpKWkoA+y/h5/yTrw9/14Rf+giulrmvh5/yTrw9/wBeEX/oIrpaACiiigAooooA
KKKKACiiigAooooAKKKKACiiigAooooAKKKKACiiigAooooAKKKKACiiigAooooAKKKKACiiigAo
oooAKKKKACiiigAooooAKKKKAPPPjd/yS3UP+usP/oxa+U6+sPjTGH+FOrsSf3bQMP8Av8g/rXyf
QB03w6Yr8RvDxUkH7dEOPQtg19k18ZeApPK+IXh1sZzqMC/m4H9a+zaACiiigAooooAKKKKACiii
gAooooAKKKKACiiigAooooAKKKKACiiigAooooAKKKKACiiigAooooAKKKKACvFv2i/+QBov/X0/
/oNe014t+0X/AMgDRf8Ar6f/ANBoA+ea9/8A2cf+Qf4g/wCusH8nrwCvf/2cf+PDxB/11g/k9AHu
FFFFABRRRQAUUUUAFFFFABRRRQAUUUUAFFFFABRRRQAUUUUAFFFFABRRRQAUUUUAFFFFABRRRQAU
UUUAFFFFABRRRQAUUUUAFFFFABRRRQAUUUUAFFFFABRRRQAUUUUAFFFFABRRRQAUUUUAFFFFABRR
RQAUUUUAFeAftHf8hDw//wBcp/5pXv8AXgH7R3/IQ8P/APXKf+aUAeH0UUUAFFFFAH2V8PP+SdeH
v+vCL/0EV0tc18PP+SdeHv8Arwi/9BFdLQAUUUUAFFFFABRRRQAUUUUAFFFFABRRRQAUUUUAFFFF
ABRRRQAUUUUAFFFFABRRRQAUUUUAFFFFABRRRQAUUUUAFFFFABRRRQAUUUUAFFFFABRRRQBxvxXi
874X68nHEKtz/sup/pXyFX2f45t/tXgHxBCBknT5yo9SEJH6ivi+gDW8MTfZ/FmjT5I8u+gfI6jD
g19tV8JQytDOkq43IwYZ9RX3XG6yxrIhyrgMPoaAHUUUUAFFFFABRRRQAUUUUAFFFFABRRRQAUUU
UAFFFFABRRRQAUUUUAFFFFABRRRQAUUUUAFFFFABRRRQAV4t+0X/AMgDRf8Ar6f/ANAr2mvFv2i/
+QBov/X0/wD6DQB8817/APs4/wDIP8Qf9dYP5PXgFe//ALOP/IP8Qf8AXWD+T0Ae4UUUUAFFFFAB
RRRQAUUUUAFFFFABRRRQAUUUUAFFFFABRRRQAUUUUAFFFFABRRRQAUUUUAFFFFABRRRQAUUUUAFF
FFABRRRQAUUUUAFFFFABRRRQAUUUUAFFFFABRRRQAUUUUAFFFFABRRRQAUUUUAFFFFABRRRQAV4B
+0d/yEPD/wD1yn/mle/14B+0d/yEPD//AFyn/mlAHh9FFFABRRSUAfZfw8/5J14e/wCvCL/0EV0t
c18PP+SdeHv+vCL/ANBFdLQAUUUUAFFFFABRRRQAUUUUAFFFFABRRRQAUUUUAFFFFABRRRQAUUUU
AFFFFABRRRQAUUUUAFFFFABRRRQAUUUUAFFFFABRRRQAUUUUAFFFFABRRRQBBe24u7C4tj0miaM/
iCP618MOrI7IwwynBB7Gvu6vivxjY/2b411uz24WK+mVB/s7zt/TFAGJX2p4Pu/t/gvQ7rOTLYQs
312DP65r4rr6x+DN+L74X6WC2XtzJA/thyR/46VoA76iiigAooooAKKKKACiiigAooooAKKKKACi
iigAooooAKKKKACiiigAooooAKKKKACiiigAooooAKKKKACvFv2i/wDkAaL/ANfT/wDoNe014t+0
X/yANF/6+n/9BoA+ea9//Zx/5B/iD/rrB/J6+f6+gP2cf+Qf4g/66wfyegD3CiiigAooooAKKKKA
CiiigAooooAKKKKACiiigAooooAKKKKACiiigAooooAKKKKACiiigAooooAKKKKACiiigAooooAK
KKKACiiigAooooAKKKKACiiigAooooAKKKKACiiigAooooAKKKKACiiigAooooAKKKKACvAP2jv+
Qh4f/wCuU/8ANK9/rwD9o7/kIeH/APrlP/NKAPD6KKKACiiigD7K+Hn/ACTrw9/14Rf+giulrmvh
5/yTrw9/14Rf+giuloAKKKKACiiigAooooAKKKKACiiigAooooAKKKKACiiigAooooAKKKKACiii
gAooooAKKKKACiiigAooooAKKKKACiiigAooooAKKKKACiiigAooooAK+U/jbp32D4m3sgXC3kUV
wv8A3ztJ/NDX1ZXgn7Rml4m0TV1UYKyW0h+mGX+b0AeF19C/s66l5uhazpZbm3uUnUH0dcH/ANF/
rXz1XqPwF1UWPxBayZsLf2rxAf7a4cforfnQB9PUUUUAFFFFABRRRQAUUUUAFFFFABRRRQAUUUUA
FFFZWo+JtC0gsNR1mwtWU4KzXCq35E5oA1aK4K9+MvgWyyP7Z89x/DBbyN+u3H61gXX7QvheLItt
O1WcjuY0RT/48T+lAHrlFeGT/tHW6n/R/DMrjPWS8C/yQ1nyftGaiceV4etV9d1wzZ/QUAfQdFfO
b/tE6+XJj0bTVXsGMhP57hTf+GiPEX/QI0v8pP8A4qgD6Oor5x/4aI8Q/wDQI0v8pP8A4qj/AIaI
8Q/9AjS/yk/+KoA+jqK+cf8AhojxD/0CNL/KT/4qj/hojxD/ANAjS/yk/wDiqAPo6ivnH/hojxF/
0CNL/KT/AOKo/wCGiPEP/QI0v8pP/iqAPo6ivnH/AIaI8Rf9AjS/yk/+Ko/4aI8Q/wDQI0v8pP8A
4qgD6Orxb9ov/kAaL/19P/6DXNf8NEeIv+gRpf5Sf/FVynjj4m6n47srS1v7K0t1tpDIpg3ZJIxz
kmgDia9//Zx/5B/iD/rrB/J68Ar3/wDZx/5B/iD/AK6wfyegD3CiiigAooooAKKKKACiiigAoooo
AKKKKACiiigAooooAKKKKACiiigAooooAKKKKACiiigAooooAKKKKACiiigAooooAKKKKACiiigA
ooooAKKKKACiiigAooooAKKKKACiiigAooooAKKKKACiiigAooooAKKKKACvAP2jv+P/AMP/APXK
f+aV7/XgH7R3/IQ8P/8AXKf+aUAeHUtFFABRRRQB9lfDz/knXh7/AK8Iv/QRXS1zXw8/5J14e/68
Iv8A0EV0tABRRRQAUUUUAFFFFABRRRQAUUUUAFFFFABRRRQAUUUUAFFFFABRRRQAUUUUAFFFFABR
RRQAUUUUAFFFFABRRRQAUUUUAFFFFABRRRQAUUUUAFFFFABXn3xo0j+1vhrfOq7pbF0uk/4CcN/4
6zV6DVe/s4tR065sZxmG5iaGQeqsCD+hoA+GK1fDOrtoPijTNVBIFrcpI2O6g/MPxGRVPUrGbS9T
u9PuBia2meGQf7Skg/yqtQB92o6yIrowZGGVIPBFOri/hTrv9v8Aw60uZn3T2yfZJs9QycDPuV2n
8a7SgAooooAKKKKACiiigAoormPFHxA8N+EEI1S/X7TjK2sPzyn/AICOn1OBQB09VNR1TT9ItTda
le29pAOsk8gQfr3r558TfH3XNRLwaDbR6ZAcgSviWYj8flX8j9a8r1DVL/VrprrUbye7nbrJPIXP
0ye1AH0lrnx58K6YWj05LrVJR0MSeXHn/ebn8lNedax8fvFF8WXTLez02PswTzpB+LfL/wCO15RR
QBuap4y8S60T/aOuX86nrGZiE/75GB+lYdFXtO0XVdXfZpum3d42elvC0mPyFAFGkrvtO+DXjjUQ
rHSRaxk/fupkTH/Aclv0rqLL9nbW5APt2t6fBnr5KPLj8wtAHjVJX0Ha/s56emPtfiK6l9fKt1j/
AJlq8z+KPgyw8DeJbXTNPnuZ45bJbhmuCpO4u68YA4wo/WgDiaKK+gPhZ8NvCXiPwFZ6nq2k/aLy
SSVXk+0ypkByBwrAdB6UAfP9FfWf/CmfAH/QA/8AJyf/AOLo/wCFM+AP+gB/5OT/APxdAHyZRX1n
/wAKZ8Af9AD/AMnJ/wD4uj/hTPgD/oAf+Tk//wAXQB8mUV6R8ZvC2i+E/EdhaaJZfZYJbTzHXzXf
Lb2GcsSegFeb0AFFe9/Cf4c+FPE3geLUdX0r7TdtcSIZPtEqcA8DCsB+ldx/wpnwB/0AP/Jyf/4u
gD5Mor6z/wCFM+AP+gB/5OT/APxdH/CmfAH/AEAP/Jyf/wCLoA+TK9//AGcf+Qf4g/66wfyeu0/4
Uz4A/wCgB/5OT/8AxddB4c8H6F4SjuI9Dsfsi3BVpR5zybiM4++xx1PSgDcooooAKKKKACiiigAo
oooAKKKKACiiigAooooAKKKKACiiigAooooAKKKKACiiigAooooAKKKKACiiigAooooAKKKKACii
igAooooAKKKKACiiigAooooAKKKKACiiigAooooAKKKKACiiigAooooAKKKKACiiigArwD9o7/kI
eH/+uU/80r3+vAP2jv8AkIeH/wDrlP8AzSgDw+iiigAooooA+yvh5/yTrw9/14Rf+giulrmvh5/y
Trw9/wBeEX/oIrpaACiiigAooooAKKKKACiiigAooooAKKKKACiiigAooooAKKKKACiiigAooooA
KKKKACiiigAooooAKKKKACiiigAooooAKKKKACiiigAooooAKKKKACiiigD5d+OegHSfHzX6Ji31
OITAjpvXCuP0B/4FXmVfUXxx8O/2z4Ea/iTdc6XJ54wOfLPDj6Yw3/Aa+XaAPaP2evEP2bWdQ8Py
viO7j+0QAn/lonDAe5U5/wCAV9D18ReHtZm8PeIbDV7fJktJlkwDjcP4l/EZH419rWV5BqFhb3ts
4e3uIlljYd1YZB/I0AT0UUUAFFFIzKilmYKqjJJOABQAtYfiXxdonhGx+1axepDkHy4h80kp9FXq
fr0Hc15r49+OVpppl03wt5d3djKvesMxRn/YH8Z9+n1rwDUtTvtYvpL7UbuW6upDlpZWLE//AFva
gD0rxj8cdc1xntdDDaTYnjepzO492/h/4Dz7mvLZJHlkaSR2d2OWZjkk+pNNo78UAFFeheE/g54m
8TBLieEaXYtz510pDMP9lOp/HA969u8MfB7wp4bCSvaf2leL/wAtrwBgD/sp90fkT70AfOPh7wJ4
m8UFW0rSZ5ISf+Phx5cX/fTYB/DJr1TQv2dmIWTxBrIX1gsVz/4+w/8AZa94ACgAAAAYAHaloA47
Rvhb4M0Pa0GiQTyj/lrd/vmz64bIB+gFddHGkMaxxIqIowqqMAfhT6KACiiigAr5p/aG/wCR/sP+
wXH/AOjZa+lq+af2hf8Akf7D/sFx/wDo2WgDyavqz4I/8kt0/wD66zf+jGr5Tr6s+CP/ACS3Tv8A
rrN/6MagD0OiiigAooooA+cf2iP+Rv0v/rw/9qNXj1ew/tEf8jfpf/Xh/wC1Grx6gD6k+BP/ACTO
H/r6m/mK9LrzT4E/8kzh/wCvqb+Yr0ugAooooAKKKKACiiigAooooAKKKKACiiigAooooAKKKKAC
iiigAooooAKKKKACiiigAooooAKKKKACiiigAooooAKKKKACiiigAooooAKKKKACiiigAooooAKK
KKACiiigAooooAKKKKACiiigAooooAKKKKACiiigAooooAKKKKACvAP2jv8AkIeH/wDrlP8AzSvf
68A/aO/5CHh//rlP/NKAPD6KKKAEpaKKAPsr4ef8k68Pf9eEX/oIrpa5r4ef8k68Pf8AXhF/6CK6
WgAooooAKKKKACiiigAooooAKKKKACiiigAooooAKKKKACiiigAooooAKKKKACiiigAooooAKKKK
ACiiigAooooAKKKKACiiigAooooAKKKKACiiigAooooAiubeK7tZbadBJDMhjkQ9GUjBH5V8W+Kt
Bm8M+KNQ0ebJNtMVRiPvoeVb8VIP419r14b+0F4VMtvZ+KLaPJhxbXeP7pPyN+BJH/AloA8Cr6S+
Avir+0/DM2gXEmbnTW3RAnloWOf/AB1sj6Fa+bK6TwJ4ok8H+L7LVhuMCt5dyi/xxNww+o6j3AoA
+zKKjgniubeOeCRZIZUDo6nIZSMgj8KwPGPjXSfBOkm91GTdK+RBbIR5kzeg9B6noPyBANLW9c03
w7pcupardJbWsfVm6k9gB1JPoK+ZviD8WdU8YySWNlvsdGzgQg4eYeshH/oI4+tc34w8aav401U3
upTYjXIgtkP7uFfQD19SeT+QrnqACiprW0uL+7itbSCSe4lbbHFGpZmPoAK968A/AuG3EepeLQs0
vDJp6N8i/wDXQj7x9hx656UAeW+Dvhx4g8aShrK38ixBw97OCsY9QO7H2H44r6H8G/Cnw54Q8u4W
H7dqS8/a7lQSp/2F6L+p967eGGK3hSGCNIoo1CoiKFVQOgAHQU+gAooooAKKKKACiiigAooooAK+
af2hf+R/sf8AsFx/+jZa+lq+af2hv+R/sP8AsFx/+jZaAPJq+rPgj/yS3T/+us3/AKMavlKvq34I
/wDJLdP/AOus3/oxqAPQ6KKKACiiigD5x/aI/wCRv0v/AK8P/ajV49XsP7RH/I36X/14f+1Grx2g
D6l+BP8AyTSH/r6m/mK9LrzT4E/8k0h/6+pv5ivS6ACiiigAooooAKKKKACiiigAooooAKKKKACi
iigAooooAKKKKACiiigAooooAKKKKACiiigAooooAKKKKACiiigAooooAKKKKACiiigAooooAKKK
KACiiigAooooAKKKKACiiigAooooAKKKKACiiigAooooAKKKKACiiigAooooAK8A/aO/5CHh/wD6
5T/zSvf68A/aO/5CHh//AK5T/wA0oA8PpKWigAooooA+yvh5/wAk68Pf9eEX/oIrpa5r4ef8k68P
f9eEX/oIrpaACiiigAooooAKKKKACiiigAooooAKKKKACiiigAooooAKKKKACiiigAooooAKKKKA
CiiigAooooAKKKKACiiigAooooAKKKKACiiigAooooAKKKKACiiigAqlq+l2ut6Pd6Xeput7qJon
HcAjqPcdR7irtFAHxBr2jXPh7Xr3SLwYntJTGxxgMOzD2IwR7Gs6voP4+eDTc2UPiqzjzLbgQ3gU
dYyflf8AAnB9iPSvn2gD2rwH8ZLfw78Priw1JXuL+xISwj/56o2cAnsFI5PoQBXlPiDxDqfijV5d
T1a4M1xJwOyovZVHYD/PNZdFABW54V8Jat4w1ZbDSrfeRzLM3EcS+rH+nU9q1fAPw71Px1qOIs2+
mxNi4vGXIX/ZUfxN7du/bP1R4d8OaX4W0mPTdJtlhgTlj1aRu7Me5/8A1dKAMPwL8ONH8D2gNugu
dSdcTXsi/MfZR/CvsOvcmuyoooAKKKKACiiigAooooAKKKKACiiigAr5p/aG/wCR+sP+wXH/AOjZ
a+lq+af2hv8Akf7D/sFx/wDo2WgDyavqz4I/8kt0/wD66zf+jGr5Tr6s+CP/ACS3T/8ArrN/6Mag
D0OiiigAooooA+cf2iP+Rv0v/rw/9qNXj1ew/tEf8jfpf/Xh/wC1Grx2gD6l+BP/ACTSH/r6l/mK
9LrzT4E/8k0h/wCvqb+Yr0ugAooooAKKKKACiiigAooooAKKKKACiiigAooooAKKKKACiiigAooo
oAKKKKACiiigAooooAKKKKACiiigAooooAKKKKACiiigAooooAKKKKACiiigAooooAKKKKACiiig
AooooAKKKKACiiigAooooAKKKKACiiigAooooAKKKKACvAP2jv8AkIeH/wDrlP8AzSvf68A/aO/5
CHh//rlP/NKAPD6KKKACiiigD7K+Hn/JOvD3/XhF/wCgiulrmvh5/wAk68Pf9eEX/oIrpaACiiig
AooooAKKKKACiiigAooooAKKKKACiiigAooooAKKKKACiiigAooooAKKKKACiiigAooooAKKKKAC
iiigAooooAKKKKACiiigAooooAKKKKACiiigAooooAgu7SC/s57O6iWW3njaOSNhwykYI/Kvjrx1
4TuPBviq60qUM0GfMtpT/wAtIj90/Ucg+4NfZlcF8V/Aw8ZeF2a2jzqtiDLakDlx/FH+OOPcD3oA
+Ta7v4b/AA3vPHOpebLvt9Hgb9/cAcuf7iere/b8gYfh38PL3xvrLRtvt9NtmH2u4K8j/YX/AGj+
nU9gfq/TdNs9H06DT9Pt0t7WBdkcaDgD+p9T3oATS9KsdF02HT9Nto7a1hGEjQcD/En1NXKKKACi
iigAooooAKKKKACiiigAooooAKKKKACvmn9ob/kf7D/sFx/+jZa+lq+af2hv+R/sP+wXH/6NloA8
mr6s+CP/ACS3T/8ArrN/6MavlKvq34I/8kt0/wD66zf+jGoA9DooooAKKKKAPnH9oj/kb9L/AOvD
/wBqNXj1ew/tEf8AI36X/wBeH/tRq8eoA+pPgT/yTOH/AK+pv5ivS680+BP/ACTOH/r6m/mK9LoA
KKKKACiiigAooooAKKKKACiiigAooooAKKKKACiiigAooooAKKKKACiiigAooooAKKKKACiiigAo
oooAKKKKACiiigAooooAKKKKACiiigAooooAKKKKACiiigAooooAKKKKACiiigAooooAKKKKACii
igAooooAKKKKACiiigArwD9o7/kIeH/+uU/80r3+vAP2jv8AkIeH/wDrlP8AzSgDw+kpaKAEpaKK
APsr4ef8k68Pf9eEX/oIrpa5r4ef8k68Pf8AXhF/6CK6WgAooooAKKKKACiiigAooooAKKKKACii
igAooooAKKKKACiiigAooooAKKKKACiiigAooooAKKKKACiiigAooooAKKKKACiiigAooooAKKKK
ACiiigAooooAKKKKACiiigCG2tLazR0toIoVd2kYRoFDOxyzHHcnqamoooAKKKKACiiigAooooAK
KKKACiiigAooooAKKKKACvmn9ob/AJH6x/7Bcf8A6Nlr6Wr5p/aG/wCR/sP+wXH/AOjZaAPJq+rP
gj/yS3T/APrrN/6MavlOvqz4I/8AJLdO/wCus3/oxqAPQ6KKikuIISBLNGhIyAzAUAS0U1JElXfG
6up7qcinUAfOP7RH/I36X/14f+1Grx6vYf2iP+Rv0v8A68P/AGo1eO0AfUvwJ/5JpD/19TfzFel1
5p8Cf+SaQ/8AX1N/MV6XQAUUUUAFFFFABRRRQAUUUUAFFFFABRRRQAUUUUAFFFFABRRRQAUUUUAF
FFFABRRRQAUUUUAFFFFABRRRQAUUUUAFFFFABRRRQAUUUUAFFFFABRRRQAUUUUAFFFFABRRRQAUU
UUAFFFFABRRRQAUUUUAFFFFABRRRQAUUUUAFFFFABXgH7R3/ACEPD/8A1yn/AJpXv9eAftHf8hDw
/wD9cp/5pQB4fRRSUALRRRQB9lfDz/knXh7/AK8Iv/QRXS1zXw8/5J14e/68Iv8A0EV0tABRRRQA
UUUUAFFFFABRRRQAUUUUAFFFFABRRRQAUUUUAFFFFABRRRQAUUUUAFFFFABRRRQAUUUUAFFFFABR
RRQAUUUUAFFFFABRRRQAUUUUAFFFFABRRRQAUUUUAFFFFABRRUN3dwWFnNd3UqxW8CGSWRjwqgZJ
P4UAJd3dtYWkt3eTx29vEu6SWVgqqPUk1494o/aB0+yle28OWBvnU4+1XBKRZ9l+8w+u2vMPiP8A
Ea+8b6o8cbyQ6NC/+j22cbsfxv6sf06epPDUAeh3/wAbPHN65Mepw2aH+C3tkx+bAn9app8XfHcb
hh4glJHZoIiPyK1xNJQB7DoX7QWu2kqprVhbX8H8TxDyZB791P0wPrXtfhPx1oPjO2Mmk3eZkGZL
aUbZY/qvce4yPevjSrWnajeaTfw32n3MltdQtujljOCD/ntQB9y1y/i/x/oPgu23anc7rlxmK0h+
aV/w7D3OBXmMvx+B8Dq0dsB4lYmIrt/dLx/rf8F9fbr4dfX11qV7Le31xJcXMzbpJZGyzGgD1DxB
8fPEuoOyaRDb6VB/CwUSy/iWG38l/GuDvfGfifUWJu/EGpyg/wAJunC/kDisOr2n6LqurZ/s3TL2
8xwfs1u0mP8AvkGgB8fiDWoX3xaxqCMP4luXB/nXS6P8W/Gujuu3WZbuMdY70ecG+pPzfkRWRceB
/FdrH5k3hvVUTqW+yOQPrgcVhOjxuySKyOpwVYYIoA+j/CPx50jVpI7TxBANLuW4E6sWgY+/dPxy
PevW45EmiWWJ1eNwGVlOQwPQg18J16J8NvilfeDbuOxvnkudDdsPETloM/xJ/Veh+tAH1XXzT+0N
/wAj/Yf9guP/ANGy19B3fiDSrHQG12e9iXTBEJhcA5VlPTHqTkYA65r5P+IvjP8A4TnxQdTS1+zQ
RQi3gQnLFAzMC3bJLHp04HPUgHJ12mkfFPxL4f8ADEGhaRNb2kERc+cIg0jbmJPLZA69hXF0UAbG
oeLfEWrEm/1zULgH+F7htv4LnArHJJOSck9619M8K+INaVX03Rb+6jbpJFbsU/76xj9a34fhF47n
xs8PSjjPzzxJ/wChMKAOMhnmt5BJBK8TjoyMVP5iuk0v4i+MNHK/ZPEF9tXok0nmoP8AgL5FWbj4
V+OLZSz+Hbogf88yrn8lJrmb7S9Q0uXy9QsLq0k/u3ELRn8mAoA2PF/jTU/Gt5aXeqpbie3g8kNC
hXeMk5Iyeee3Fc7RRQB9SfAn/kmcP/X1N/MV6XXzv8GfiXaaKkXhfVUSG2mmLW93nAV2P3X9iejd
u/qPY/G/jOw8EaA+o3f7yZvktrcHDTP6ewHUnt9cCgDU1vXtL8Oac9/q17Fa26fxOeWPooHLH2Fe
I+J/2g7mSR4PDOnpFGOPtV4Nzn3VAcD8SfoK8p8T+KtW8Xas+o6tcGSQ8RxrxHEv91R2H6nvmsWg
DpdR+Ifi/VZC914i1Dk8rDMYk/75TA/Sska7q6sCNVvgQcgi4fj9ags9PvdRm8mxs7i6l/uQRM7f
kBWw3gPxcsPmnwzq4X/rzkz+WM0AWdN+JHjLSWU23iG+YA8JPJ5y/TD5r0vwv+0HIHjt/E+nqyHg
3dmMEe7Iev4EfSvELm1uLKZoLqCWCZescqFWH4GoqAPuHSdX0/XdOjv9Lu4rq1k+7JGcjPoe4Pse
avV8aeC/G2qeCdYW9sHLwOQLi1ZvkmX39COx7fTIPoXxI+NB1nT4tL8MyTW9vPEGu5yNsmWHMQ9M
dyOvQcdQD0Lxj8ZfD/heWSztM6rqCHDRQOBGh9GfkZ9gD74ryPVfjt4yvpG+xy2mnR9lggDnHuX3
c/QCvM6KAO0/4W347/6GGb/v1H/8TW5pXx68X2Mg+3fY9Rjz8wlhEbfgUwB+INeX0UAfVfg74xeH
fFUsdnOW0zUXOFguGBRz6I/Qn2OD6A16JXwhXvnwb+KM93cQ+F9euDJIwxY3UjfMx/55sT1Pofw9
KAPc6KKKACiiigAooooAKKKKACiiigAooooAKKKKACiiigAooooAKKKKACiiigAooooAKKKKACii
igAooooAKKKKACiiigAooooAKKKKACiiigAooooAKKKKACiiigAooooAKKKKACvAP2jv+P8A8P8A
/XKf+aV7/XgH7R3/ACEPD/8A1yn/AJpQB4fRRRQAUUUUAfZXw8/5J14e/wCvCL/0EV0tc18PP+Sd
eHv+vCL/ANBFdLQAUUUUAFFFFABRRRQAUUUUAFFFFABRRRQAUUUUAFFFFABRRRQAUUUUAFFFFABR
RRQAUUUUAFFFFABRRRQAUUUUAFFFFABRRRQAUUUUAFFFFABRRRQAUUUUAFFFFABRRRQAV41+0B4m
ksdDsvD9vIVe/Yy3GD/yyQjAPsW5/wCAV7LXyx8c7xrr4nXUJbItbeGEDPQFd/8A7PQB5vXafDr4
e3njvVmTe1vptuQbm5A5GeiL6sf06nsDxdfXfwo0WLRfhxpCxoBJdwi8lbuzSDcCfou0fhQBpaB4
F8NeGoFj03SbdHA5nkQPK31c8/gOK3Lm0tryIxXVvFPGeqSoGB/A1NRQB5J4++CmlatZzX3hu3Sw
1JAWFvH8sM/tjoh9CMD1Hevm6aKS3mkhmjaOWNijo4wVYcEEdjX3ZXy38c9Fi0r4hPcQIFTULdbl
gOm/JVvz25+poA80qSCCW6uI7eCNpJpWCIiDJZicAAVHXtX7P/hSK91C88S3UYZbNvItcjgSEZZv
qFIH/AqAOm8A/BHTtKgi1DxNEl9qDAMLVuYYfYj+M/Xj2PWvXIYYreFYYY0iiQYVEUBVHsBT6KAC
sHxJ4N0DxXbNFq+nRTPjCzqNsqfRxz+HT2reooA+SPiL8Nr7wJfLIrNdaTO2ILnHIPXY/o2PwPbu
Bw9fbfiPQrTxL4fvNIvVBhuYyu7GSjfwsPcHB/CvizULGfTNSurC5XbPbTNDIPRlJB/UUAXZ/Emq
3Phu18Py3btpttM00cPozf0HJHpuPrWVRWx4W8OXfivxHaaPZ8STv88hGRGg5Zj9B+fTvQBoeCvA
er+ONRMGnoIraIjz7uQHZEP6t6AfoOa+jvCnwo8L+F443Fkl/fKObq7UOc+qqeF/Dn3NdNoGg6f4
a0a30rTIRFbwrj/ac92Y9ya06AE6UtFFABUN1aW19btb3dvFcQP96OZA6n6g8VNRQB5D4z+BWk6p
FJd+GyNOveT9nJJgkPp6p+HHtXzzqml32i6lNp+o20ltdQtteNxyP8QexHBr7krzz4seAIvGGgNe
WkQGs2SFoGA5lUcmM+ue3ofqaAPlOtXWvEmq+IFsV1O6ecWVuLeHceijufUnjJ6nA9KyiCDgjBHW
igAr274afBZNRtYNb8UK4t5AHt7AEqXU9GkI5APZRz6+lcd8IfCkXinxxCt3GJLGxT7TMpHDkEBV
P1Yg47gGvrKgCtYadZaXaLa6faQWtun3Y4Ywij8BVmiigDP1fQ9L1+zNpqthb3kJ/hlQHb7g9Qfc
V87/ABO+EMnhaKTWdEMk+kg/vYm5e2z3z/Evv1HfPWvpimTQx3EEkE0ayRSKUdGGQykYII9MUAfC
VLXSePfDf/CJ+NNQ0pM/Z0fzLcnvG3K/lnH1Brm6AN3wj4T1Dxlr8WlaeACRvmmYfLCg6sf6DuSK
+ofC/wAMPC/he2jEOnRXd2B813dIJHJ9Rnhfw/WuV/Z/0WOz8G3OqlR59/cld2P+WacAf99bq9bo
AjeCKSHyXiRosY2MoK4+lcB4w+D/AIc8TW0klnaxaXqOMpPbJtRj/toMA/Uc+9eh0UAfD2s6Re6B
rF1peoxeVdWz7HXsfQj1BGCD6GqcM0lvNHNDI0csbBkdTgqRyCDXuP7ROjRJcaPrcaASSh7aYgfe
xhk/m36V4ZQB9oeCfEI8U+DtN1clfNnixMF7SL8r8duQce2K368h/Z6vGm8GahaMSfs98WX2DIvH
5g/nXr1ABRRRQAUUUUAFFFFABRRRQAUUUUAFFFFABRRRQAUUUUAFFFFABRRRQAUUUUAFFFFABRRR
QAUUUUAFFFFABRRRQAUUUUAFFFFABRRRQAUUUUAFFFFABRRRQAUUUUAFFFFABXgH7R3/ACEPD/8A
1yn/AJpXv9eAftHf8hDw/wD9cp/5pQB4fRRRQAUUUUAfZXw8/wCSdeHv+vCL/wBBFdLXNfDz/knX
h7/rwi/9BFdLQAUUUUAFFFFABRRRQAUUUUAFFFFABRRRQAUUUUAFFFFABRRRQAUUUUAFFFFABRRR
QAUUUUAFFFFABRRRQAUUUUAFFFFABRRRQAUUUUAFFFFABRRRQAUUUUAFFFFABRRRQAV8mfGb/krG
t/8AbD/0RHX1nXyX8Zv+Ssa3/wBsP/REdAHCV9o+CP8AkQPDn/YLtv8A0UtfF1faPgj/AJEDw5/2
C7b/ANFLQBvUUUUAFfOP7RH/ACN+lf8AXh/7Uavo6vnH9oj/AJG/S/8Arw/9qNQB49X1R8DYUi+G
No6jmW4mdvru2/yUV8r19WfBH/klun/9dZv/AEY1AHodFFFABRRRQAV8g/FaJIfihryouAZw34lF
J/Umvr6vkT4t/wDJUtd/66p/6LWgDi6+hP2evDqwaTqHiKVP3tzJ9mhJHRFwWI+rED/gFfPdfYXw
xsBp3w00GEDG+1E5/wC2hL/+zUAdbRRRQAUUUUAFFFFABRRRQB8lfF7w8vh74h3ywpttr0C8iHpv
J3D/AL7DfhiuFr3n9o2wXZoOoAfMDLA/uPlZf/ZvzrwagD3v9nGFPs/iGfH7wvAmfbDn+te6V4f+
zj/x4eIP+usH8nr3CgAooooAKKKKAPm79oeJF8aabKqgO+ngMR3xI+P515DXsP7RH/I36X/14f8A
tRq8eoA+rPgj/wAkt0//AK6zf+jGr0OvPPgj/wAkt0//AK6zf+jGr0OgAooooA8e/aI/5FDS/wDr
/wD/AGm1fOFfR/7RH/IoaX/1/wD/ALTavnGgD6G/Z0/5AGtf9fSf+g17TXi37On/ACANa/6+k/8A
Qa9poAKKKKACiiigAooooAKKKKACiiigAooooAKKKKACiiigAooooAKKKKACiiigAooooAKKKKAC
iiigAooooAKKKKACiiigAooooAKKKKACiiigAooooAKKKKACiiigAooooAK8A/aO/wCQh4f/AOuU
/wDNK9/rwD9o7/kIeH/+uU/80oA8OopaKACiiigD7K+Hn/JOvD3/AF4Rf+giulrmvh5/yTrw9/14
Rf8AoIrpaACiiigAooooAKKKKACiiigAooooAKKKKACiiigAooooAKKKKACiiigAooooAKKKKACi
iigAooooAKKKKACiiigAooooAKKKKACiiigAooooAKKKKACiiigAooooAKKKKACvkv4zf8lY1v8A
7Yf+iI6+tK+S/jN/yVjW/wDth/6IjoA4SvtHwR/yIHhz/sF23/opa+Lq+0fBH/IgeHP+wXbf+ilo
A3qKKKACvnH9oj/kb9L/AOvD/wBqNX0dXzj+0R/yN+l/9eH/ALUagDx6vqz4I/8AJLdP/wCus3/o
xq+U6+rPgj/yS3T/APrrN/6MagD0OiiigAooooAK+RPi1/yVLXf+uqf+i1r67r5E+LX/ACVLXf8A
rqn/AKLWgDi6+2PCgC+D9EAAAFhAAB/1zWvievtnwt/yKGi/9eEH/otaANaiiigAooooAKKKKACi
iigDx79oj/kUNL/6/wD/ANptXzjX0d+0R/yKGl/9f/8A7TavnCgD6A/Zx/5B/iD/AK6wfyevcK8P
/Zx/5B/iD/rrB/J69woAKKKKACiiigD5x/aI/wCRv0v/AK8P/ajV49XsP7RH/I36X/14f+1Grx6g
D6s+CP8AyS3T/wDrrN/6MavQ688+CP8AyS3T/wDrrN/6MavQ6ACiiigDx79oj/kUNL/6/wD/ANpt
XzjX0d+0R/yKGl/9f/8A7TavnGgD6G/Z0/5AGtf9fSf+g17TXi37On/IA1r/AK+k/wDQa9poAKKK
KACiiigAooooAKKKKACiiigAooooAKKKKACiiigAooooAKKKKACiiigAooooAKKKKACiiigAoooo
AKKKKACiiigAooooAKKKKACiiigAooooAKKKKACiiigAooooAK8A/aO/5CHh/wD65T/zSvf68A/a
O/5CHh//AK5T/wA0oA8PooooAKKKKAPsr4ef8k68Pf8AXhF/6CK6Wua+Hn/JOvD3/XhF/wCgiulo
AKKKKACiiigAooooAKKKKACiiigAooooAKKKKACiiigAooooAKKKKACiiigAooooAKKKKACiiigA
ooooAKKKKACiiigAooooAKKKKACiiigAooooAKKKKACiiigAooqjq+s6doOnSahql5Fa2sf3pJD3
9AOpPsOaAL1fJnxm/wCSs63/ANsP/REde0t8dfBIYgXF6wB6i2ODXgfxG12y8TePdS1fTmdrS48r
yzIu0/LEinj6qaAOWr7R8Ef8iB4c/wCwXbf+ilr4ur6P8M/GfwhpfhTR9PuZrwXFrYwwShbckblQ
KcH6igD2CivNP+F7eCf+e97/AOAx/wAaP+F7eCf+e97/AOAx/wAaAPS6+cf2iP8Akb9L/wCvD/2o
1eh/8L28E/8APe9/8Bj/AI1478XvGGk+MvEFjeaQ8rQw2vlOZY9h3b2P8iKAPPa+rPgj/wAkt0//
AK6zf+jGr5Tr3b4Z/FXwx4W8D2mk6nLdLdRPIzCOAsMM5I5+hoA95orzT/he3gn/AJ73v/gMf8aP
+F7eCf8Anve/+Ax/xoA9LorzT/he3gn/AJ73v/gMf8aP+F7eCf8Anve/+Ax/xoA9Lr5E+LX/ACVL
Xf8Arqn/AKLWvcP+F7eCf+e97/4DH/Gvn/x9rVn4h8capq1gzta3MitGXXacBFHT6igDm6+2PCv/
ACKGi/8AXhB/6LWvievpXQ/jX4OsPD+m2c814Jre1iicC3JG5UAP6igD1qivNP8Ahe3gn/nve/8A
gMf8aP8Ahe3gn/nve/8AgMf8aAPS6K80/wCF7eCf+e97/wCAx/xo/wCF7eCf+e97/wCAx/xoA9Lo
rzT/AIXt4J/573v/AIDH/Gj/AIXt4J/573v/AIDH/GgD0uivNP8Ahe3gn/nve/8AgMf8aP8Ahe3g
n/nve/8AgMf8aAMn9oj/AJFDS/8Ar/8A/abV8417D8XviN4f8ZeH7Gz0iS4aaG681xLCUG3Yw/mR
Xj1AHv8A+zj/AMg/xB/11g/k9e4V8z/B7x9ofgu01aPWJJ1a5eJo/KiL8KGzn8xXpv8AwvbwT/z3
vf8AwGNAHpdFeaf8L28E/wDPe9/8Bj/jR/wvbwT/AM973/wGP+NAHpdFeaf8L28E/wDPe9/8Bj/j
R/wvbwT/AM973/wGP+NAHnn7RH/I36X/ANeH/tRq8er0L4veMNJ8ZeILG80h5WhhtfKcyx7Du3sf
5EV55QB9W/BH/klun/8AXWb/ANGNXodeDfDT4q+GPC3gez0nU5bpbqJ5GYRwFhhnJHP0Ndd/wvbw
T/z3vf8AwGP+NAHpdFeaf8L28E/8973/AMBj/jR/wvbwT/z3vf8AwGP+NAGT+0R/yKGl/wDX/wD+
02r5xr2H4u/Ebw/4y8P2NnpElw00N15riWIoNuxh/M149QB9Dfs6f8gDWv8Ar6T/ANBr2mvmz4P/
ABC0HwZpWpW+ryTrJcTq6eVEX4C4r1PTfjP4K1K9jtV1CW3eQ7Va4hKJn3boPxwKAPQKKQEMAQQQ
RkEd6WgAooooAKKKKACiiigAooooAKKKKACiiigAooooAKKKKACiiigAooooAKKKKACiiigAoooo
AKKKKACiiigAooooAKKKKACiiigAooooAKKKKACiiigAooooAKKKKACvAP2jv+Qh4f8A+uU/80r3
+vAP2jv+Qh4f/wCuU/8ANKAPD6KKKACiiigD7K+Hn/JOvD3/AF4Rf+giulrmvh5/yTrw9/14Rf8A
oIrpaACiiigAooooAKKKKACiiigAooooAKKKKACiiigAooooAKKKKACiiigAooooAKKKKACiiigA
ooooAKKKKACiiigAooooAKKKKACiiigAooooAKKKKACiiigAooooAK+e/wBoq/nbWtH03eRbpbtP
szwXZiuSPYL+pr6Er5x/aI/5G/S/+vD/ANqNQB49RRXqHgz4M3HjHwzb61HrUVqszOvlNbliNrFe
u4elAHl9Fe4f8M43f/Qywf8AgIf/AIqj/hnG7/6GWD/wEP8A8VQB4fRXuH/DON3/ANDLB/4CH/4q
j/hnG7/6GWD/AMBD/wDFUAeH0V7h/wAM43f/AEMsH/gIf/iqP+Gcbv8A6GWD/wABD/8AFUAeH0V7
h/wzjd/9DLB/4CH/AOKo/wCGcbv/AKGWD/wEP/xVAHh9Fe4f8M43f/Qywf8AgIf/AIqj/hnG7/6G
WD/wEP8A8VQB4fRXuH/DON3/ANDLB/4CH/4qj/hnG7/6GWD/AMBD/wDFUAeH0V7h/wAM43f/AEMs
H/gIf/iqP+Gcbv8A6GWD/wABD/8AFUAeH0V7h/wzjd/9DLB/4CH/AOKo/wCGcbv/AKGWD/wEP/xV
AHh9Fe4f8M43f/Qywf8AgIf/AIqj/hnG7/6GWD/wEP8A8VQB4fRXuH/DON3/ANDLB/4CH/4qj/hn
G7/6GWD/AMBD/wDFUAeH0le4/wDDON3/ANDLB/4CH/4qj/hnG7/6GWD/AMBD/wDFUAeH0le4/wDD
ON3/ANDLB/4CH/4qj/hnG7/6GWD/AMBD/wDFUAeH0V7h/wAM43f/AEMsH/gIf/iqP+Gcbv8A6GWD
/wABD/8AFUAeH0V7h/wzjd/9DLB/4CH/AOKo/wCGcbv/AKGWD/wEP/xVAHh1LXuH/DON3/0MsH/g
If8A4qj/AIZxu/8AoZYP/AQ//FUAeH0V7h/wzjd/9DLB/wCAh/8AiqP+Gcbv/oZYP/AQ/wDxVAHh
9JXuP/DON3/0MsH/AICH/wCKo/4Zxu/+hlg/8BD/APFUAeH0V7h/wzjd/wDQywf+Ah/+Ko/4Zxu/
+hlg/wDAQ/8AxVAHh9Fe4f8ADON3/wBDLB/4CH/4qj/hnG7/AOhlg/8AAQ//ABVAHh1LXuH/AAzj
d/8AQywf+Ah/+Ko/4Zxu/wDoZYP/AAEP/wAVQB4fRXW/EDwLL4C1a1sJb9LwzwecHWIpj5iMYyfS
uSoA+t/hDqM+pfDHR5Lh2eSJXh3Mckqjsq/koA/Cu4rzz4I/8kt0/wD66zf+jGr0OgAooooAKKKK
ACiiigAooooAKKKKACiiigAooooAKKKKACiiigAooooAKKKKACiiigAooooAKKKKACiiigAooooA
KKKKACiiigAooooAKKKKACiiigAooooAKKKKACvAP2jv+Qh4f/65T/zSvf68A/aO/wCQh4f/AOuU
/wDNKAPD6KSloAKKKKAPsr4ef8k68Pf9eEX/AKCK6Wua+Hn/ACTrw9/14Rf+giuloAKKKKACiiig
AooooAKKKKACiiigAooooAKKKKACiiigAooooAKKKKACiiigAooooAKKKKACiiigAooooAKKKKAC
iiigAooooAKKKKACiiigAooooAKKKKACiiigAr5x/aI/5G/S/wDrw/8AajV9HV84/tEf8jfpf/Xh
/wC1GoA8er6s+CP/ACS3T/8ArrN/6MavlOvqz4I/8kt0/wD66zf+jGoA9DooooAKKKKACiiigAoo
ooAKKKKACiiigAooooAKKKKACiiigAooooAKKKKACiiigAooooAKKKKACiiigAooooAKKKKACiii
gAooooAKKKKAPnH9oj/kb9L/AOvD/wBqNXj1ew/tEf8AI36X/wBeH/tRq8eoA+rPgj/yS3T/APrr
N/6MavQ688+CP/JLdP8A+us3/oxq9DoAKKKKACiiigAooooAKKKKACiiigAooooAKKKKACiiigAo
oooAKKKKACiiigAooooAKKKKACiiigAooooAKKKKACiiigAooooAKKKKACiiigAooooAKKKKACii
igArwD9o7/kIeH/+uU/80r3+vAP2jv8AkIeH/wDrlP8AzSgDw+iiigAooooA+yvh5/yTrw9/14Rf
+giulrmvh5/yTrw9/wBeEX/oIrpaACiiigAooooAKKKKACiiigAooooAKKKKACiiigAooooAKKKK
ACiiigAooooAKKKKACiiigAooooAKKKKACiiigAooooAKKKKACiiigAooooAKKKKACiiigAooooA
K+cf2iP+Rv0v/rw/9qNX0dXzj+0R/wAjfpf/AF4f+1GoA8er6s+CP/JLdP8A+us3/oxq+U6+rPgj
/wAkt0//AK6zf+jGoA9DooooAKKKKACiiigAooooAKKKKACiiigAooooAKKKKACiiigAooooAKKK
KACiiigAooooAKKKKACiiigAooooAKKKKACiiigAooooAKKKKAPnH9oj/kb9L/68P/ajV49XsP7R
H/I36X/14f8AtRq8eoA+rPgj/wAkt0//AK6zf+jGr0OvPPgj/wAkt0//AK6zf+jGr0OgAooooAKK
KKACiiigAooooAKKKKACiiigAooooAKKKKACiiigAooooAKKKKACiiigAooooAKKKKACiiigAooo
oAKKKKACiiigAooooAKKKKACiiigAooooAKKKKACvAP2jv8AkIeH/wDrlP8AzSvf68A/aO/5CHh/
/rlP/NKAPD6KKSgBaKKSgD7L+Hn/ACTrw9/14Rf+giulrmvh5/yTrw9/14Rf+giuloAKKKKACiii
gAooooAKKKKACiiigAooooAKKKKACiiigAooooAKKKKACiiigAooooAKKKKACiiigAooooAKKKKA
CiiigAooooAKKKKACiiigAooooAKKKKACiiigAr5x/aI/wCRv0v/AK8P/ajV9HV84/tEf8jfpf8A
14f+1GoA8er6s+CP/JLdO/66zf8Aoxq+U6+rPgj/AMkt0/8A66zf+jGoA9DooooAKKKKACiiigAo
oooAKKKKACiiigAooooAKKKKACiiigAooooAKKKKACiiigAooooAKKKKACiiigAooooAKKKKACii
igAooooAKKKKAPnH9oj/AJG/S/8Arw/9qNXj1ew/tEf8jfpf/Xh/7UavHqAPqz4I/wDJLdP/AOus
3/oxq9Drzz4I/wDJLdO/66zf+jGr0OgAooooAKKKKACiiigAooooAKKKKACiiigAooooAKKKKACi
iigAooooAKKKKACiiigAooooAKKKKACiiigAooooAKKKKACiiigAooooAKKKKACiiigAooooAKKK
KACvAP2jv+Qh4f8A+uU/80r3+vAP2jv+Qh4f/wCuU/8ANKAPD6KKKACiiigD7K+Hn/JOvD3/AF4R
f+giulrmvh5/yTrw9/14Rf8AoIrpaACiiigAooooAKKKKACiiigAooooAKKKKACiiigAooooAKKK
KACiiigAooooAKKKKACiiigAooooAKKKKACiiigAooooAKKKKACiiigAooooAKKKKACiiigAoooo
AK+cf2iP+Rv0v/rw/wDaj19HV85ftEK3/CW6U2DtNjgHHH+sagDx2vov4TeOfDGifDyxsdT1m1tb
pJJS0UhOQC5I7elfOdLQB9hf8LP8E/8AQx2X/fR/wo/4Wf4J/wChjsv++j/hXx7RQB9hf8LP8E/9
DHZf99H/AAo/4Wf4J/6GOy/76P8AhXx7RQB9hf8ACz/BP/QyWX/fR/wo/wCFn+Cf+hjsv++j/hXx
7RQB9hf8LP8ABP8A0Mll/wB9H/Cj/hZ/gn/oZLL/AL6P+FfHtFAH2F/ws/wT/wBDJZf99H/Cj/hZ
/gn/AKGSy/76P+FfHtFAH2F/ws/wT/0Mll/30f8ACj/hZ/gn/oY7L/vo/wCFfHlLQB9hf8LP8E/9
DHZf99H/AAo/4Wf4J/6GOy/76P8AhXx7RQB9hf8ACz/BP/Qx2X/fR/wo/wCFn+Cf+hksv++j/hXx
7RQB9hf8LP8ABP8A0Mll/wB9H/Cj/hZ/gn/oY7L/AL6P+FfHtFAH2F/ws/wT/wBDJZf99H/Cj/hZ
/gn/AKGSy/76P+FfHtFAH2F/ws/wT/0Mll/30f8ACj/hZ/gn/oY7L/vo/wCFfHtFAH2F/wALP8E/
9DJZf99H/Cj/AIWf4J/6GSy/76P+FfHtFAH2F/ws/wAE/wDQx2X/AH0f8KP+Fn+Cf+hksv8Avo/4
V8e0UAfYX/Cz/BP/AEMdl/30f8KP+Fn+Cf8AoY7L/vo/4V8e0UAfYX/Cz/BP/Qx2X/fR/wAKP+Fn
+Cf+hksv++j/AIV8e0UAfYX/AAs/wT/0Mdl/30f8KP8AhZ/gn/oZLL/vo/4V8e0UAfYX/Cz/AAT/
ANDHZf8AfR/wo/4Wf4J/6GOy/wC+j/hXx7RQB9hf8LP8E/8AQx2X/fR/wo/4Wf4J/wChjsv++j/h
Xx5S0AfYX/Cz/BP/AEMdl/30f8KP+Fn+Cf8AoZLL/vo/4V8e0lAH2H/ws/wT/wBDHZf99H/Cj/hZ
/gn/AKGSy/76P+FfHtFAHp/xv8QaT4i8TadcaRfRXkMdnsd4jkBt7HH5EV5hRRQB9WfBH/klun/9
dZv/AEY1eh1578E1ZfhZppIwGkmI9x5rD+lehUAFFFFABRRRQAUUUUAFFFFABRRRQAUUUUAFFFFA
BRRRQAUUUUAFFFFABRRRQAUUUUAFFFFABRRRQAUUUUAFFFFABRRRQAUUUUAFFFFABRRRQAUUUUAF
FFFABRRRQAV4B+0d/wAhDw//ANcp/wCaV7/XgH7R3/IQ8P8A/XKf+aUAeH0UUUAFFFJQB9l/Dz/k
nXh7/rwi/wDQRXS1zXw8/wCSdeHv+vCL/wBBFdLQAUUUUAFFFFABRRRQAUUUUAFFFFABRRRQAUUU
UAFFFFABRRRQAUUUUAFFFFABRRRQAUUUUAFFFFABRRRQAUUUUAFFFFABRRRQAUUUUAFFFFABRRRQ
AUUUUAFFFFABXD/Er4eQePdLhVJ1ttRtCTbzMMqQcZVsc4OBz2/Ou4ooA+XG+BHjVXKiKwYA8MLk
YP5iuF8QaFfeGdcuNI1FUW7t9vmCNty/MoYc/RhX27XyX8Zv+Ss63/2w/wDREdAHCV6Dp3wY8X6p
pdpqNtDZm3u4UniLXABKsoYZH0NefV9o+CP+RA8Of9gu2/8ARS0AfPH/AAonxt/zwsv/AAJFH/Ci
fG3/ADwsv/Akf4V9S0UAfLX/AAonxt/zwsv/AAJFcn4r8H6t4Nv4bPV0iWaaLzUEUm8bckfzFfaN
fOP7RH/I36X/ANeH/tRqAPHq7Xw78KvE/inRYtW0yK2a1lZlUyThTlSQePqK4qvqz4I/8kt07/rr
N/6MagDx3/hRPjb/AJ4WX/gSKP8AhRPjb/nhZf8AgSK+paKAPlr/AIUT42/54WX/AIEij/hRPjb/
AJ4WX/gSK+paKAPlr/hRPjb/AJ4WX/gSK4XXNFvPDus3Ok36ot1bMFkCNuGSAev0Ir7fr5E+LX/J
Utd/66p/6LWgDi69Dsvgp4xv7G3vIILMw3ESyxk3AB2sAR+hrzuvtrwt/wAihov/AF4Qf+i1oA+c
P+FE+Nv+eFl/4Eij/hRPjb/nhZf+BIr6looA+Wv+FE+Nv+eFl/4Eij/hRPjb/nhZf+BIr6looA+W
v+FE+Nv+eFl/4Eij/hRPjb/nhZf+BIr6looA+Wv+FE+Nv+eFl/4Eij/hRPjb/nhZf+BIr6looA+P
PFXw58QeDbCG81eO3WGaXyk8qYOd2Cf5CuTr6O/aI/5FDS/+v/8A9ptXzjQB0/hPwBrvjSK6k0eO
B1tWVZPNlCctnGPyNdH/AMKJ8bf88LL/AMCRXa/s4/8AIP8AEH/XWD+T17hQB8tf8KJ8bf8APCy/
8CRR/wAKJ8bf88LL/wACRX1LRQB8tf8ACifG3/PCy/8AAkf4Uf8ACifG3/PCy/8AAkV9S0UAfF3i
vwfq3g2/hs9XSJZpovNQRSbxtyR/MGsGvYf2iP8Akb9L/wCvD/2o1ePUAdr4d+FXifxRosWraZFb
NaysyqZJwpypIPH1Fav/AAonxt/zwsv/AAJFexfBH/klun/9dZv/AEY1eh0AfLX/AAonxt/zwsv/
AAJFH/CifG3/ADwsv/AkV9S0UAfHnir4c+IPBthDeavHbrDNL5SGKYOd2Cf5CuTr6O/aI/5FDS/+
v/8A9ptXzjQB1XhT4e694ztbi40iOBo7dwknmyhDkjNdbpnwB8U3N4iahPZWdtn55BJ5jY/2VA5P
1Irr/wBnT/kAa1/19J/6DXtNAFDRNHtNA0Wz0mxUrbWsYjTJ5PqT7k5J9zV+iigAooooAKKKKACi
iigAooooAKKKKACiiigAooooAKKKKACiiigAooooAKKKKACiiigAooooAKKKKACiiigAooooAKKK
KACiiigAooooAKKKKACiiigAooooAKKKKACvAP2jv+Qh4f8A+uU/80r3+vAP2jv+Qh4f/wCuU/8A
NKAPD6KKSgBaKKKAPsr4ef8AJOvD3/XhF/6CK6Wua+Hn/JOvD3/XhF/6CK6WgAooooAKKKKACiii
gAooooAKKKKACiiigAooooAKKKKACiiigAooooAKKKKACiiigAooooAKKKKACiiigAooooAKKKKA
CiiigAooooAKKKKACiiigAooooAKKKKACiiigAr5M+M3/JWNb/7Yf+iI6+rGvLVWKtcwhgcEFxkV
8o/GORJPitrTo6up8jBU5B/cR0AcLX2j4I/5EHw5/wBgu2/9FLXxdX2j4I/5EHw5/wBgu2/9FLQB
vUUUUAFfOP7RH/I36X/14f8AtRq+jq+cf2iP+Rv0v/rw/wDajUAePV9WfBH/AJJbp/8A11m/9GNX
ynX1Z8Ef+SW6f/11m/8ARjUAeh0UUUAFFFFABXyJ8Wv+Spa7/wBdU/8ARa19d18ifFr/AJKlrv8A
11T/ANFrQBxdfbPhb/kUNF/68IP/AEWtfE1fbPhb/kUNF/68IP8A0WtAGtRRRQAUUUUAFFFFABRR
RQB49+0R/wAihpf/AF//APtNq+ca+jv2iP8AkUNL/wCv/wD9ptXzjQB7/wDs4/8AIP8AEH/XWD+T
17hXh/7OP/IP8Qf9dYP5PXuFABRRRQAUUUUAfOP7RH/I36X/ANeH/tRq8dr2L9oj/kb9L/68P/aj
V49QB9WfBH/klun/APXWb/0Y1eh1558Ef+SW6f8A9dZv/RjV6HQAUUUUAePftEf8ihpf/X//AO02
r5xr6O/aI/5FDS/+v/8A9ptXzjQB9Dfs6f8AIA1r/r6T/wBBr2mvEv2eLiGHQdaEs0aE3SYDMBn5
a9ojuIZiRFNG5HUKwOKAJaKKKACiiigAooooAKKKKACiiigAooooAKKKKACiiigAooooAKKKKACi
iigAooooAKKKKACiiigAooooAKKKKACiiigAooooAKKKKACiiigAooooAKKKKACiiigAooooAK8A
/aO/5CHh/wD65T/zSvf68A/aO/5CHh//AK5T/wA0oA8PooooAKKKKAPsr4ef8k68Pf8AXhF/6CK6
Wua+Hn/JOvD3/XhF/wCgiuloAKKKKACiiigAooooAKKKKACiiigAooooAKKKKACiiigAooooAKKK
KACiiigAooooAKKKKACiiigAooooAKKKKACiiigAooooAKKKKACiiigAooooAKKKKACiiigArxb4
9eMdQ0qKx0DTp3txdxtNcyRkhmTOAoPYEg59ePx9pr5x/aI/5G/S/wDrw/8AajUAePUUUUAFfaPg
j/kQfDn/AGC7b/0UtfF1faPgj/kQPDn/AGC7b/0UtAG9RRRQAV84/tEf8jfpX/Xh/wC1Gr6Or5x/
aI/5G/S/+vD/ANqNQB49X1Z8Ef8Aklun/wDXWb/0Y1fKdfVnwR/5Jbp3/XWb/wBGNQB6HRRRQAUU
UUAFfInxa/5Klrv/AF1T/wBFrX13XyJ8W/8AkqWu/wDXVP8A0WtAHFV9s+Ff+RQ0X/rwg/8ARa18
T19seFf+RQ0X/rwg/wDRa0Aa9FFFABRRRQAUUUUAFFFFAHj37RH/ACKGl/8AX/8A+02r5xr6O/aI
/wCRQ0v/AK//AP2m1fONAHv/AOzj/wAg/wAQf9dYP5PXuFeH/s4/8g/xB/11g/k9e4UAFFFFABRR
RQB84/tEf8jfpf8A14f+1Grx6vYf2iP+Rv0v/rw/9qNXj1AH1Z8Ef+SW6f8A9dZv/RjV6HXnnwR/
5Jbp/wD11m/9GNXodABRRRQB49+0R/yKGl/9f/8A7TavnGvo79oj/kUNL/6//wD2m1fONABU9lfX
WnXcd3ZXMtvcRnKSxOVZT7EVBRQB9j/DzxFP4q8Dabqt0B9qkRkmwMAujFSfxxn8a6ivPPgj/wAk
t07/AK6zf+jGr0OgAooooAKKKKACiiigAooooAKKKKACiiigAooooAKKKKACiiigAooooAKKKKAC
iiigAooooAKKKKACiiigAooooAKKKKACiiigAooooAKKKKACiiigAooooAKKKKACvAP2jv8AkIeH
/wDrlP8AzSvf68A/aO/5CHh//rlP/NKAPD6SlooAKKSloA+yvh5/yTrw9/14Rf8AoIrpa5r4ef8A
JOvD3/XhF/6CK6WgAooooAKKKKACiiigAooooAKKKKACiiigAooooAKKKKACiiigAooooAKKKKAC
iiigAooooAKKKKACiiigAooooAKKKKACiiigAooooAKKKKACiiigAooooAKKKKACvnH9oj/kb9K/
68P/AGo1fR1fOP7RH/I36X/14f8AtRqAPHqKK9h0r4bJ4v8Ag3p+p6dGq61atPtA/wCXhBI3yH36
4P4d8gA8er6J+C3xITUbODwrqsipeW0YSykOAJY1GAn+8oHHqB6jn54kjeGRo5EZJEJVlYYKkdQR
SwTy208c8EjRzRsHSRDgqRyCD60AfdlFee/Cz4jReNdI+y3jqmtWqDz04HnL08xR/Mdj9RXoVABX
zj+0R/yN+l/9eH/tRq+jq+cf2iP+Rv0v/rw/9qNQB49X1Z8Ef+SW6f8A9dZv/RjV8p19WfBH/klu
n/8AXWb/ANGNQB6HRRRQAUUUUAFfInxb/wCSpa7/ANdU/wDRa19d18ifFr/kqWu/9dU/9FrQBxdf
bPhb/kUNF/68IP8A0WtfE1fbPhb/AJFDRf8Arwg/9FrQBrUUUUAFFFFABRRRQAUUUUAePftEf8ih
pf8A1/8A/tNq+ca+jv2iP+RQ0v8A6/8A/wBptXzjQB7/APs4/wDIP8Qf9dYP5PXuFeH/ALOP/IP8
Qf8AXWD+T17hQAUUUUAFFFFAHzj+0R/yN+l/9eH/ALUavHq9h/aI/wCRv0v/AK8P/ajV49QB9WfB
H/klun/9dZv/AEY1eh1558Ef+SW6f/11m/8ARjV6HQAUyWWOGJ5ZXVI0Us7scBQOpJp9fPPxn+Jn
9oyzeF9Fn/0SNtt7Oh/1rD/lmD/dB6+pHoOQDm/ix8RD401dbOxJGj2TnySRgzP0Mh9vQen1rzqi
tvwp4W1Dxfr0OlacnzOd0spHywp3Zvp+pwKAMSivSfjF4b0/wnqWh6Tpse2KLT8s5+9K5kbLMe5P
6cDoK82oA+rPgj/yS3T/APrrN/6MavQ688+CP/JLdP8A+us3/oxq9DoAKKKKACiiigAooooAKKKK
ACiiigAooooAKKKKACiiigAooooAKKKKACiiigAooooAKKKKACiiigAooooAKKKKACiiigAooooA
KKKKACiiigAooooAKKKKACiiigArwD9o7/kIeH/+uU/80r3+vAP2jv8AkIeH/wDrlP8AzSgDw+ii
igAopKWgD7K+Hn/JOvD3/XhF/wCgiulrmvh5/wAk68Pf9eEX/oIrpaACiiigAooooAKKKKACiiig
AooooAKKKKACiiigAooooAKKKKACiiigAooooAKKKKACiiigAooooAKKKKACiiigAooooAKKKKAC
iiigAooooAKKKKACiiigAooooAK+cf2iP+Rv0v8A68P/AGo1fR1fOP7RH/I36X/14f8AtRqAPHq+
rPgj/wAkt07/AK6zf+jGr5Tr6s+CP/JLdP8A+us3/oxqAOU+NHwy+1pN4q0SD/SEG6+t0X/WAf8A
LQD1Hf1HPXOfn6vu7rXzb8Yvhn/YF0/iHRoP+JVO/wC/hQcWznv7IT+R47igDzHR9YvtA1a31PTZ
zDdW7bkcfqCO4I4Ir668C+NbHxxoCX9tiO5jwl1bZyYn/qp7Hv8AUGvjeug8HeLtQ8Ga/Fqdi25f
uzwE4WaPup/oexoA+z6+cf2iP+Rv0v8A68P/AGo1e9+H9f0/xNotvqumS+ZbzDofvI3dWHYivBP2
iP8Akb9K/wCvD/2o1AHj1fVnwR/5Jbp//XWb/wBGNXylX1b8Ef8Aklunf9dZv/RjUAeh0UUUAFFF
FABXyJ8Wv+Spa7/11T/0WtfXdfInxa/5Klrv/XVP/Ra0AcXX2x4V/wCRQ0X/AK8IP/Ra18T19s+F
v+RQ0X/rwg/9FrQBrUUUUAFFFFABRRRQAUUUUAePftEf8ihpf/X/AP8AtNq+ca+jv2iP+RQ0v/r/
AP8A2m1fONAHv/7OP/IP8Qf9dYP5PXuFeH/s4/8AIP8AEH/XWD+T17hQAUUUUAFFFFAHzj+0R/yN
+l/9eH/tRq8er2H9oj/kb9K/68P/AGo1ePUAfVnwR/5Jbp//AF1m/wDRjV6HXnnwR/5Jbp//AF1m
/wDRjVJ8UfiLD4J0jyLVlk1m6Ui3jPIjXoZG9h2Hc+wNAHO/GT4m/wBiW8nhvRpyNTmX/SZkPNuh
H3Qf75H5D3Ix841JcXE11cSXFxK8s0rl5JHOSzE5JJ9c02ON5pUiiRnkchVRRksT0AHc0AWdL0u8
1rU7fTtPgae6uHCRxr3P9AOpPYV9b/D/AMC2XgbQVtItst9Nh7u5xy7eg/2R2H1PesT4UfDaPwdp
n9oajGra3dJ+86H7On9wH19T+Hbn0igD5x/aI/5G/S/+vD/2o1ePV7D+0R/yN+l/9eH/ALUavHqA
Pqz4I/8AJLdP/wCus3/oxq9Drzz4I/8AJLdP/wCus3/oxq9DoAKKKKACiiigAooooAKKKKACiiig
AooooAKKKKACiiigAooooAKKKKACiiigAooooAKKKKACiiigAooooAKKKKACiiigAooooAKKKKAC
iiigAooooAKKKKACiiigArwD9o7/AJCHh/8A65T/AM0r3+vAP2jv+P8A8P8A/XKf+aUAeH0UUUAF
FFFAH2V8PP8AknXh7/rwi/8AQRXS1ynwyZn+GugFjk/ZFH4DIFdXQAUUUUAFFFFABRRRQAUUUUAF
FFFABRRRQAUUUUAFFFFABRRRQAUUUUAFFFFABRRRQAUUUUAFFFFABRRRQAUUUUAFFFFABRRRQAUU
UUAFFFFABRRRQAUUUUAFFFFABXzj+0R/yN+l/wDXh/7Uavo6vnH9oj/kb9L/AOvD/wBqNQB49X1Z
8Ef+SW6f/wBdZv8A0Y1fKVfVvwR/5Jbp/wD11m/9GNQB6HUVzbQXtrLa3MSTQSoUkjcZVlPBBFS0
UAfJnxO+Hc/gjWfNtleTRrpibaU8+WevlsfUdj3H0NcHX29rmiWHiPR7jS9ShEtrOuGHdT2YHsQe
Qa+RPG3g2/8ABOvyadeAvC2XtrgDCzJ6+xHcdj+BoA1fhp8QbjwNrWJS8uk3LAXUA5x6Ov8AtD9R
x6Y6L4+3lvqHiPRby0mSa3m00PHIhyGUu2CK8lqWW6nmhhhlld44AViVjkICckD0GST+JoAir6s+
CP8AyS3T/wDrrN/6MavlOvqz4I/8kt0//rrN/wCjGoA9DooooAKKKKACvkT4t/8AJUtd/wCuqf8A
ota+u6+RPi1/yVLXf+uqf+i1oA4uvtjwr/yKGi/9eEH/AKLWvievtnwt/wAihov/AF4Qf+i1oA1q
KKKACiiigAooooAKKKKAPHv2iP8AkUNL/wCv/wD9ptXzjX0d+0R/yKGl/wDX/wD+02r5xoA9/wD2
cf8AkH+IP+usH8nr3CvD/wBnH/kH+IP+usH8nr3CgAooooAKKKKAPnH9oj/kb9L/AOvD/wBqNXj1
ew/tEf8AI36X/wBeH/tRq8eoA+hvBPjOx8E/A2y1C6xJO8s6WtuDzLJ5jcfQdSfT3IFeEa3rN94h
1i51TUpjLdXD7nbsPQAdgBwB6VVluriaCCCWV2it1KxITwgJLHA9ySaioAK+hPgx8MvsEUXijW4P
9KkXdY27r/qlP/LQj+8e3oOep45r4OfDP+3LmPxHrMP/ABLIXzbQuOLhwepH9wH8z9DX0hQAUUUU
AfOP7RH/ACN+l/8AXh/7UavHq9h/aI/5G/S/+vD/ANqNXj1AH1Z8Ef8Aklun/wDXWb/0Y1eh1558
Ef8Aklun/wDXWb/0Y1eh0AFFFFABRRRQAUUUUAFFFFABRRRQAUUUUAFFFFABRRRQAUUUUAFFFFAB
RRRQAUUUUAFFFFABRRRQAUUUUAFFFFABRRRQAUUUUAFFFFABRRRQAUUUUAFFFFABRRRQAV4B+0d/
yEPD/wD1yn/mle/188/tFsf7d0RcnaLaQgZ4+8KAPFqKKKACipLiMQ3MsQJIRyoJ9jUdAH2F8MP+
SZ6B/wBeo/ma62uQ+FrrJ8MtBZTkC22/iGIP8q6+gAooooAKKKKACiiigAooooAKKKKACiiigAoo
ooAKKKKACiiigAooooAKKKKACiiigAooooAKKKKACiiigAooooAKKKKACiiigAooooAKKKKACiii
gAooooAKKKKACvnH9oj/AJG/S/8Arw/9qPX0dXzj+0R/yN+l/wDXh/7UagDx6vqz4I/8kt0//rrN
/wCjGr5Tr6s+CP8AyS3T/wDrrN/6MagD0OiiigArm/G3g2w8baBJp14Aky5e2uAMtC/r7j1Hcfga
6SigD4g1zRL/AMOaxcaXqcJiuoGww7MOzA9wRyDWfX1l8T/h3B430fzbZUj1m1Um2lPHmDr5bH0P
Y9j9TXylc209ldS21zE8M8TFJI3GGVhwQRQBFX1Z8Ef+SW6d/wBdZv8A0Y1fKdfR3wG8V6fc+HP+
EZZvK1C0Z5UVjxMjNklfcE8j6H1wAew0UUUAFFFFABXyJ8Wv+Spa7/11T/0WtfXdfInxa/5Klrv/
AF1T/wBFrQBxdfbHhX/kUNF/68IP/Ra18T19seFf+RQ0X/rwg/8ARa0Aa9FFFABRRRQAUUUUAFFF
FAHj37RH/IoaX/1//wDtNq+ca+jv2iP+RQ0r/r//APabV840Ae//ALOP/IP8Qf8AXWD+T17hXh/7
OP8AyD/EH/XWD+T17hQAUUUUAFFFITigD5y/aI/5G/S/+vD/ANqNXj1eifGbxVp/ijxmp01jJBYw
/ZjNn5ZGDEkr7c4z3xXndACV3/wu+Hc3jfWPPulePRrVh9okHBkbqI19z3PYe5FY3gfwZfeNvEEe
nWuY4E+e5uCOIU9fcnoB3Ptk19daJotj4e0e30vTYRFa267VXufUk9yTyTQBbt7eG0tora3iSKCJ
AkcaDCqoGAAPQCpaKKACiiigD5x/aI/5G/S/+vD/ANqNXj1ew/tEf8jfpf8A14f+1Grx6gD6s+CP
/JLdP/66zf8Aoxq9Drzz4I/8kt0//rrN/wCjGr0OgAooooAKKKKACiiigAooooAKKKKACiiigAoo
ooAKKKKACiiigAooooAKKKKACiiigAooooAKKKKACiiigAooooAKKKKACiiigAooooAKKKKACiii
gAooooAKKKKACvnj9ov/AJD+i/8AXq//AKFX0PXzt+0U6nxJo8f8S2bMfoXP+BoA8ZoorR0rTo7/
AM7zHddmMbffP+FAFW+/5CFz/wBdW/magq9rYA17UQBgC6k/9CNUaAPrv4Sf8kt0L/rk/wD6Mau0
rhfg47SfCnQ2Y5IEy/gJpAP5V3VABRRRQAUUUUAFFFFABRRRQAUUUUAFFFFABRRRQAUUUUAFFFFA
BRRRQAUUUUAFFFFABRRRQAUUUUAFFFFABRRRQAUUUUAFFFFABRRRQAUUUUAFFFFABRRRQAUUUUAF
fOP7RH/I36V/14f+1Gr6Or5x/aI/5G/S/wDrw/8AajUAePV9WfBH/klun/8AXWb/ANGNXynX1Z8E
f+SW6f8A9dZv/RjUAeh0UUUAFFFFABXkXxi+Gf8Ab9q/iHRoM6rAn+kQoOblB393A/McdhXrtFAH
wh7VZ07UbvSdRt9QsZ2gurdw8ci9VI/z0r2X40fDL7G83irRIP8AR3O6+t0X/Vk/8tAPQ9/Q89M4
8RoA+v8A4d+O7TxzoIuF2xahAAl3bg/dbsw/2Tzj8R2rsK+KPC/ibUPCWvQatpz4kjOHRvuyoeqt
7H9OtfX3hfxNp/i3QYNW02TMcgw8Z+9E46o3uP14PegDZooooAK+RPi1/wAlS13/AK6p/wCi1r67
r5E+Lf8AyVLXf+uqf+i1oA4uvtjwr/yKGi/9eEH/AKLWvievtnwt/wAihov/AF4Qf+i1oA1qKKKA
CiiigAooooAKKKKAPHv2iP8AkUNL/wCv/wD9ptXzjX0d+0R/yKGl/wDX/wD+02r5xoA9/wD2cf8A
kH+IP+usH8nr3CvD/wBnH/kH+IP+usH8nr3CgAooooAK8Q+NHxM+ypN4V0Sf9+42386H7gP/ACzB
9T39Bx646T4s/ElPCGm/2ZpsitrV0ny45+zoeN59/Qfj25+XXd5ZGkkZndiWZmOSSepJoAbWloOh
X/iXWrfStNhMlzO2B6KO7MewA5NUrS1uL67htLWJ5riZxHHGgyWYnAAr6w+GXw9t/A+i7pwkmr3S
g3Uw5CjtGp/uj9T+GADY8GeELDwX4fi0yyG5/v3E5HzTSdyfbsB2H510VFFABRRRQAUUUUAfOP7R
H/I36X/14f8AtRq8er2H9oj/AJG/S/8Arw/9qNXj1AH1Z8Ef+SW6d/11m/8ARjV6HXnnwR/5Jbp/
/XWb/wBGNXodABRRRQAUUUUAFFFFABRRRQAUUUUAFFFFABRRRQAUUUUAFFFFABRRRQAUUUUAFFFF
ABRRRQAUUUUAFFFFABRRRQAUUUUAFFFFABRRRQAUUUUAFFFFABRRRQAUUUUAFfOP7RH/ACN+l/8A
Xh/7Uavo6vmv9oZ2PjvT4yflXTEYD3Msmf5CgDySt7w3/wAvX/AP61g13Pw5RH/tLcqtjysZGf79
AHNeJY1i8VaxGv3UvZlH0DmsutvxlGIfHPiCJSSqalcKM9eJGrEoA+r/AIKyeZ8KtKXGPLedfr+9
c/1r0CvOPgbJv+GNouMeXcTL9fmz/WvR6ACiiigAooooAKKKKACiiigAooooAKKKKACiiigAoooo
AKKKKACiiigAooooAKKKKACiiigAooooAKKKKACiiigAooooAKKKKACiiigAooooAKKKKACiiigA
ooooAK+cf2iP+Rv0v/rw/wDajV9HV84/tE/8jfpX/Xh/7UagDx6vqz4I/wDJLdP/AOus3/oxq+U6
+rPgj/yS3Tv+us3/AKMagD0OiiigAooooAKKKKAGyRpLG0ciK8bgqysMhgeoI9K+XPiz8Nn8Iamd
T02Nm0W6f5cc/Z3P8B9uuD+HbJ+paqalptprGm3GnX8Cz2twhSSNhwR/j3B7GgD4brr/AIeePLvw
LrwuF3S6fOQt3bj+Jf7w/wBoc4/Ed6T4heBLvwNrzWz7pdPnJa0uD/Gv90/7Q7/n3rkaAPuXTtRt
NW0631CxnWe1uEDxyL0YH/PSrVfLvwk+JLeEtRGlanKTot0/LHn7M5/jH+ye4/H1z9QqyyIrowZW
GQwOQR60ALXyJ8W/+Spa7/11T/0WtfXdfInxb/5Klrv/AF1T/wBFrQBxdfbHhX/kUNF/68IP/Ra1
8T19s+Fv+RQ0X/rwg/8ARa0Aa1FFFABRRRQAUUUUAFFFFAHj37RH/IoaX/1//wDtNq+ca+jv2iP+
RQ0v/r//APabV840Ae//ALOP/IP8Qf8AXWD+T17hXh/7OP8AyD/EH/XWD+T17hQAVyPxC8dWfgbQ
WuX2y38+UtLcn77f3j/sjqfy71reJ/Eun+E9Cn1bUpNsUYwiD70rnoi+5/Tk9BXyF4q8Uah4v16f
VdRf53OI4gfliQdFX2H6nJ70AZ+pald6xqVxqF/O091cOXkkY8k/4dgOwqr1+tJXuXwX+GX2h4fF
etwfulIewgcffP8Az1I9B/D69fTIB0vwf+Gf/COWi69rEONXuE/cxOObZD6j++e/oOPWvWaKKACi
iigAooooAKKKKAPnH9oj/kb9L/68P/ajV49XsP7RH/I36X/14f8AtRq8eoA+rPgj/wAkt0//AK6z
f+jGr0OvPPgj/wAkt0//AK6zf+jGr0OgAooooAKKKKACiiigAooooAKKKKACiiigAooooAKKKKAC
iiigAooooAKKKKACiiigAooooAKKKKACiiigAooooAKKKKACiiigAooooAKKKKACiiigAooooAKK
KKACvmX9oGQv8QrZSMeXp0aj3+eQ/wBa+mq+XvjzIX+JLKRjy7OJR7/eP9aAPMa9Q+D1hBe/215w
Y7PIxg46+Z/hXl9e2fs+adDf/wDCReazrs+zY2EDr5vt7UAebeP41j+IfiJV6HUZ2/EuSf51zldZ
8T08v4l6+Nu3N0WxjHUA5/HOa5OgD6f+AkjP8ONpxhL2VR+Sn+teoV5L+z1Ju8A3yFslNTkwuegM
cf8AXNetUAFFFFABRRRQAUUUUAFFFFABRRRQAUUUUAFFFFABRRRQAUUUUAFFFFABRRRQAUUUUAFF
FFABRRRQAUUUUAFFFFABRRRQAUUUUAFFFFABRRRQAUUUUAFFFFABRRRQAV84/tEf8jfpf/Xh/wC1
Gr6OryP42+AbvxFYxa9pu6W6sIiktsBkyRZLZX/aGTx3HuMEA+bK+jvgN4r0+58N/wDCNM3l6haM
8qqx4mRmJJX3BOCPofXHzjVnTtRu9I1G31CwnaC6t3DxyJ1U/wCe3egD7morkPh547tPHOgi4XbF
qEAC3duP4G7MP9k4OPxHauvoAKKKKACiiigAooooAxfFPhjT/F2gz6TqKZjk+aOQD5onHR19x+oy
O9fIXijwzqHhLXp9J1FMSxnKSL92VD0ZfY/p07V9r1x/xD8B2njrQTbtti1CAFrS4P8AC3dT/snj
P4HtQB8gV7l8F/iZ5DQ+FNam/dMdthcOfun/AJ5E+n9306emPFtR0670jUbjT7+BoLq3cpJG/VT/
AJ796rAkEEHBHQigD7vr5E+LX/JUtd/66p/6LWvZPg/8TB4ls10LV5x/a9un7qRzzcoO/u47+o59
a8b+LX/JUtd/66p/6LWgDi6+2fC3/IoaL/14Qf8Aota+Jq+2PCv/ACKGi/8AXhB/6LWgDXooooAK
KKKACiiigAooooA8e/aI/wCRQ0v/AK//AP2m1fONfR37RH/IoaX/ANf/AP7TavnGgD3/APZx/wCQ
f4g/66wfyevZ9Q1C00rT57++nSC1gQvJI54UD/PSvFv2dHVNM8RO7BVWSEkk4AGHrkfi58Sm8Wag
dI0uUjRbZ/vKf+Plx/Ef9kdh+PpgAwfiL49u/HOumY7otNtyVtLcnoP7zf7R/Tgdq46iuw+HfgK7
8c66IBvi02Ahru4A+6Oyr23Ht6cntQBu/CX4at4t1AarqcRGi2z8qcj7S4/hH+yO5/D6fUKqsaKi
KFVRgKBgAelV9O0+00nTrewsYEgtbdBHFGo4UD/PXvVmgAooooAKKKKACiiigApCcUteH/Gj4mfZ
km8KaLN+/cbb+dD9wHrED6n+L0HHrgA4T4zeKrDxR4zU6a3mW9jD9m84H5ZGDEkr7c4z3xXndFXt
G0e+1/V7fTNOgM11cNtRR09yT2AHJNAH098Ef+SW6f8A9dZv/RjV6HWB4M8Mx+EPCtloscxnMAJk
kIxudiWbA7DJ49q36ACiiigAooooAKKKKACiiigAooooAKKKKACiiigAooooAKKKKACiiigAoooo
AKKKKACiiigAooooAKKKKACiiigAooooAKKKKACiiigAooooAKKKKACiiigAooooAK+VfjjIX+KF
6pxhIIVH/fAP9a+qq+TPjNJ5nxW1r5twXyVHOcfuUyPzzQBwde+fs4RqLTxFJ/Ez26n6ASf4mvA6
+hv2dExoGtPt63SDdjrhen6/rQB5h8X4zF8VNcUkEl4m494kP9a4ivQvjbEI/inqTbSPMjhYk9/3
ajP6fpXnlAH0X+ztID4X1eLHK3obP1Qf4V7LXh/7OMudP8QQ7vuywNt9Mhxn/wAd/SvcKACiiigA
ooooAKKKKACiiigAooooAKKKKACiiigAooooAKKKKACiiigAooooAKKKKACiiigAooooAKKKKACi
iigAooooAKKKKACiiigAooooAKKKKACiiigAooooAKKKKAPnX4y/DL+yp5PE2iwYsJWzdwRrxAx/
jA/uk9fQ+x48ar7smhiuIJIJ40kikUo6OMqykYII7givjv4i6FZ+GvH2q6TYbhawujRqxyVDxq+M
+g3YH0oAz/C/ibUPCWvQatpr4kjOHjP3ZUPVG9j+nB7V9feF/E2n+LdCg1bTZMxyDDxn70Tjqje4
/Xg96+Ka6/4eeO7vwLrouF3S6fPhbu3H8S/3h/tDnH1I70AfYFFVdO1G01bTrfULGdZ7W4QPHIvR
gf8APSrVABRRRQAUUUUAFFFFAHmXxa+Gy+LtO/tTTIgNatU4A4+0oP4D/tDsfw+ny86NG7I6lXU4
ZWGCCOxr7urw/wCNHwz+0pN4r0WD98gL38CD74HWUD1H8XqOfXIB4NZ3lzp97DeWczwXELh45EOC
rDoRV7xFrtx4l1651e6REuLnYZAnTcECkj0zjOO2ay6KACvtnwt/yKGi/wDXhB/6LWviWvtrwt/y
KGi/9eEH/otaANaiiigAooooAKKKKACiiigDx79oj/kUNL/6/wD/ANptXzjX0d+0R/yKGl/9f/8A
7TavnGgDb07xTqGleGtS0SycxRai6G4kU4ZkUH5PYHPPr06ZziUVb0vTLzWdTt9O0+Bp7q4cJHGo
6n+gHUnsBQBf8KeF9Q8X69BpOnJ87/NJKR8sSDqzew/U4Hevr3wx4a0/wnoVvpOmx7Yoxl3P3pXP
V29z+nA6Csr4feBbPwNoK2se2W/mw93cgcu3oP8AZHQfie9dbQAUUUUAFFFFABRRRQAUUVyHxC8d
2ngbQWuX2y6hOCtpbn+Nv7x/2R1P5d6AML4tfElPCGmnS9NkB1u6T5SOfs6Hjef9r0H4n0Py87vL
I0kjs7sSzMxyST1JNWNS1K81fUrjUL+d57q4cvJIx5J/w7Y7CqtAEkEEt1cR28EbSTSsEREGSzE4
AAr6q+Fvw6i8FaR9qvFV9au0HnvwfKXr5an8snuR6AVwP7Pnh3T7ubUNeuIvMvLR1ht933Y9y5LD
/a7Z9M+te/0AFFFFABRRRQAUUUUAFFFFABRRRQAUUUUAFFFFABRRRQAUUUUAFFFFABRRRQAUUUUA
FFFFABRRRQAUUUUAFFFFABRRRQAUUUUAFFFFABRRRQAUUUUAFFFFABRRRQAUUUUAFfIPxVkEvxP1
5gMYnC/kij+lfX1fGvxDl874i+IX3bsX8q5/3WIx+lAHNV9I/s8RkeCtSlyMNqLKB9I4/wDGvm6v
pz4ARCP4dzNtI8zUJWJPf5UGf0x+FAHmXx6jCfEjcDnzLKJj7csP6V5hXrv7Q8ePG+nS5+9pqrj6
SSf415FQB7l+zhKRd+IoeMMlu3vwZB/Wvfa+dP2dpceKNXix96yDZz6OB/WvougAooooAKKKKACi
iigAooooAKKKKACiiigAooooAKKKKACiiigAooooAKKKKACiiigAooooAKKKKACiiigAooooAKKK
KACiiigAooooAKKKKACiiigAooooAKKKKACiiigAr5L+M3/JWdb/AO2H/oiOvrSvkz4zf8lY1v8A
7Yf+iI6AODooqze6fd6dJFHdwPE00MdxHu/ijdQysPUEH+nagD0P4S/EpvCOo/2XqcpOi3T8k8/Z
nP8AGP8AZPcfj65+olZZEV0YMrDIYHII9a+Ea9x+C/xM8hofCmtz/umIWwnc/dP/ADyJ9P7vp09M
AHv1FFFABRRRQAUUUUAFJ1paKAPmr4w/DM+Hrt/EGjwn+yZ3/fxKOLZyf0Qnp6HjuK8lr7purWC9
tJrW6iWW3mQpJG4yGUjBBr5R+J3w8n8D6zvtw8mj3TE20p52Hr5bH1Hb1HPrgA4SvtHwVe22oeCN
FntJkmi+xRIWU9GVQrD6ggivi6vQfhZ8RpfBWr/ZrxmfRbtx56cnym6eYo/LI7geoFAH1dRUcE8V
zBHPBIksMih0dDkMp5BB9KkoAKKKKACiiigAoorn/GXi7T/BegS6nfHc33IIAcNNJ2Uf1PYUAebf
tE3tsPD+k2JmT7U10ZhFn5tgUgt9MkD/APUa+ea0tf16/wDE2tXGq6lL5lxO2Tj7qDsqjsBWbQA6
ON5pUiiRnkdgqooyWJ6ADua+o/hP8No/B+mDUtRjVtbuk+fPP2dD/APf1P4duec+DHwy+xRw+Kdb
g/0pxusbdx/q1P8Ay0I/vHt6DnqRj22gAooooAKKKKACiiigAooqrqOoWmladcX99OkFrboZJZG6
KB/np3oAoeKPEun+EtBn1bUZMRRjCIPvSv2Rfc//AF6+Q/FXifUPF2vT6tqL5kf5Y4wfliQdEX2H
6kk961viJ48u/HOvGc7otOgylpbk/dXuzf7R4z+A7Vx1AC0VeOkXy6GNZaBlsWuPs6ytxvfaWIHr
gDn6iqNAH0N+zp/yANa/6+k/9Br2mvFv2dP+QBrX/X0n/oNe00AFFFFABRRRQAUUUUAFFFFABRRR
QAUUUUAFFFFABRRRQAUUUUAFFFFABRRRQAUUUUAFFFFABRRRQAUUUUAFFFFABRRRQAUUUUAFFFFA
BRRRQAUUUUAFFFFABRRRQAUUUUAFfFHi6Uz+NNdmOMyajcNx05kY19r18NapL5+r3suMb53bA92J
oAqV9U/A6MJ8MLNgc+ZPMx9vnI/pXytX1x8HovK+FWhrnOVlb85nP9aAPNP2jIsaxoU2fvW8q4+j
A/1rxOvfP2j4SbXw7PzhHuE6cciM/wDsteB0Aeqfs/y+X8Q7hOP3unSJyf8AbjP9K+m6+VPghP5X
xRsEyB50Myc9/wB2W/8AZa+q6ACiiigAooooAKKKKACiiigAooooAKKKKACiiigAooooAKKKKACi
iigAooooAKKKKACiiigAooooAKKKKACiiigAooooAKKKKACiiigAooooAKKKKACiiigAooooAKKK
KACvkz4zf8lZ1v8A7Yf+iI6+s6+S/jN/yVnW/wDth/6IjoA4SvpvUvAFt45+EvhxUCxarbaVbtaT
nufKXKN/sn9Dz6g/MdfaXgj/AJEDw5/2C7b/ANFLQB8a3tlc6bfT2V5C8NzA5jkjccqw6ioO/FfT
nxe+Gg8U2J1rSYR/bNsnzIv/AC8oO3+8O3r09MfMZBUlSCCDgg0AfS3wf+Jn/CSWi6DrE3/E3t0/
dSueblB793Hf1HPrXrNfC1pd3FheQ3dpM8NxC4eORDgqw5BFfWHw0+INv450XEpSLVrZQLqEcbvS
Rf8AZP6Hj0JAO5ooooAKKKKACiiigArN17Q7DxJo1xpWpQ+bbTrg+qnswPYg8itKigD4y8aeD7/w
V4gl028G+M/PbzgYWZOxHv6jsfzrna+yvG/g2w8beH5NOu8RzL89tcAZaF/X3B6Ed/qAR8i63ot/
4e1i40vUoTFdW7bWHZh2YHuCOQaAPU/g18TP7Hnj8Na1PjT5nxaTueIHJ+6fRSfyPsePoyvhCvon
4M/E3+1YI/DOtT/6dEuLOdzzOgH3Cf7w7eo9xyAezUUUUAFFFRzzxW0Ek88iRQxqXd3OAqjkkn0o
AqazrFjoGk3GqajMIbW3Tc7Hr7ADuSeAK+RfHXjS+8b+IHv7nMdsmUtbfOREn/xR7nv9AK2/in8R
pfGurfZbN3TRbVz5Ccjzm6eYw/kOw9ya8+oAK9e+Dnwy/t66TxFrMH/ErgfNvC68XLjuR3QH8zx2
Nc/8L/h3N431jzrpXj0a1YfaJRwZD1Ean1Pc9h9RX1Zb28NpbRW1tEkUESBI40GFVRwAB6UASdKW
iigAooooAKKKKACiiigBGZY0Z3YKqjJYnAA9a+X/AIt/EpvFuonStLlI0W1f7wP/AB8uP4z/ALI7
D8e4x0nxo+JnntN4U0Wf90p239wh+8e8QPp/e/L1z4bQAV1vw/8AAt54515bWPdFYQ4e7uQOEX0H
+0egH49qyfDPhvUPFmuwaTpse6aU5Zz92JB1Zj2A/XgdTX174U8L6f4Q0GDStPT5UGZZSPmmfuze
5/QYHagDy3466ZZ6N8PdD07T4Fgtbe8CRxqOg8t/zJ6k9zXz7X0d+0R/yKGl/wDX/wD+02r5xoA+
hv2dP+QBrX/X0n/oNe014t+zp/yANa/6+k/9Br2mgAooooAKKKKACiiigAooooAKKKKACiiigAoo
ooAKKKKACiiigAooooAKKKKACiiigAooooAKKKKACiiigAooooAKKKKACiiigAooooAKKKKACiii
gAooooAKKKKACiiigCK5m+z2s03H7tGfk8cDNfCtfbPiif7N4S1m4yB5VjO+T04jY18TUAJX2N8N
YvJ+G3h9c5zZo3T15/rXx1X2t4QhNv4K0GE5zHp1unIweI1FAHm37REG7wjpVxj7l/szn+9Gx/8A
Za+cq+oPj1b+d8N/MxnyL2KTp04Zfw+9Xy/QB2fwmn+z/FHQnBPMzJx/tRsv9a+vK+L/AANP9m8f
eH5TgKNRgBJ7AuAf0NfaFABRRRQAUUUUAFFFFABRRRQAUUUUAFFFFABRRRQAUUUUAFFFFABRRRQA
UUUUAFFFFABRRRQAUUUUAFFFFABRRRQAUUUUAFFFFABRRRQAUUUUAFFFFABRRRQAUUUUAFFFFABX
yZ8Zv+Ssa3/2w/8AREdfWdfJfxm/5Kxrf/bD/wBER0AcJX2j4I/5EDw5/wBgu2/9FLXxdX2j4I/5
EHw5/wBgu2/9FLQBvV4R8afhl/rvFeiQer6hAg/OUD/0L8/Wvd6QgMCCAQRgg96APhCtTw/r+oeG
dat9V02Xy7iFs4P3XHdWHcGvQfi98ND4Xvm1vSYT/Y1w/wA8aj/j2kPb/dPb0PHpnyugD7P8HeLt
P8Z6BFqdi21vuzwE5aGTup/oe4roK+N/AvjW+8D6+l/bZktpMJdW2cCVP6MOx7fQmvrrR9Ysde0m
31PTZxNa3C7kcfqCOxB4IoAvUUUUAFFFFABRRRQAVwPxQ+HcPjfSPOtVSPWbVT9nlPHmDqY2Poex
7H6mu+ooA+FLi3ms7mW2uYniniYpJG4wysOCCPWkhmlt5454ZGjljYOjocFWHIIPYg19HfGP4Z/2
9bP4i0aD/iaQJm4hReblB3A7uB+Y47Cvm6gD6s+FfxHi8aaT9kvXRNatUHnJ085enmKP5jsfYivQ
6+HtH1e+0HVbfU9NnaG6t23Iw/UEdwRwR3FfXPgTxrZeOPD6X9vtjuo8JdW2cmJ//iT1B/qDQB1F
fOfxl+Jn9sXEnhrRZ86fC+LudG4ncH7gP9wH8z7DnpfjN8TP7Lgl8MaLPi+lXF5Oh5gQj7gP949z
2HuePnegBK6XwR4Nv/G3iCPTrTMcK/Pc3BGVhT19yegHf6AkZmg6Ff8AiTWrfStNh825nbAHQKO7
E9gBya+vPBfg+w8FeH4tNsxvkPz3FwRhpn7k+3oOw/OgDS0TRbDw7o9vpemwiK1t12qO7HuxPck8
k1oUUUAFFFFABRRRQAUUUUAFeT/GD4mDw3ZtoOkT/wDE3uE/eyoebZD3z/fPb0HPpW/8S/iDb+Bt
F/dFJdXuVItYDzj1dv8AZH6nj1x8n3d3cX95Nd3czzXEzl5JHOWZj1JoAhJJOSSSepqzp+n3Wq6h
BYWMDz3U7hI40HLE/wCevaq6o0jqiKWZjgKBkk19PfCP4ar4U08avqsIOtXKcKwz9mQ/wj/aPc/h
65AN74deArTwNoSw4SXU7gBru4A6n+4v+yP15PfA7KiigDx79oj/AJFDS/8Ar/8A/abV8419HftE
f8ihpf8A1/8A/tNq+caAPob9nT/kAa1/19J/6BXtNeLfs6f8gDWv+vpP/Qa9poAKKKKACiiigAoo
ooAKKKKACiiigAooooAKKKKACiiigAooooAKKKKACiiigAooooAKKKKACiiigAooooAKKKKACiii
gAooooAKKKKACiiigAooooAKKKKACiiigAooooA5j4iz/Z/hz4hfJGbGROP9obf618b19a/GOf7P
8K9aORucRIM98ypn9M18lUAFfc9hB9m062t8Y8qJUxnOMACviLTLf7Xq1nbYz506R4xnOWA6V9y0
AcJ8ZIPP+Fes/wB6PyXHPpKmf0zXyXX2T8RLf7T8OvEMfpYSydf7qlv6V8bUAW9KuPsesWNznHk3
Ecmc4xhgevavuSvhCvuXTLn7ZpVndZz50CSZz1yoNAFqiiigAooooAKKKKACiiigAooooAKKKKAC
iiigAooooAKKKKACiiigAooooAKKKKACiiigAooooAKKKKACiiigAooooAKKKKACiiigAooooAKK
KKACiiigAooooAKKKKACvkv4zf8AJWdb/wC2H/oiOvrSvkz4zf8AJWNb/wC2H/oiOgDg6+0fBH/I
geHP+wXbf+ilr4ur7R8Ef8iD4c/7Bdt/6KWgDeooooAgvbK21GymsryFJradDHJG4yGU9RXyP8SP
BR8D+KWsY5fNs508+1Yn5ghJG1vcEEZ78H2r6/r5x/aI/wCRv0v/AK8P/ajUAePV6F8LPiNL4K1b
7LeOz6LdOPPTk+S3TzFH8wOo+grz2igD7rhmiuYI54JElikUOjo2VYHkEHuKkr50+DXxN/siePwz
rU+LCVsWk7txA5/gP+yT+R9jx9F0AFFFFABRRRQAUUUUAFfPnxn+GX2GWbxTokH+iud19bxr/qmP
/LQD+6e/oeeh4+g6ZJGk0TxSorxupVkYZDA9QR3FAHwnWx4b8Uav4T1Fr7R7owTPG0bgjKsCO4PB
weR7iux+K/w2fwfqf9o6dGzaJdP8nf7O5/gPt6H8O2T5tQA+aaW4nknnkeSWRi7u5yzMTkknuSad
a2s97dw2trE8s8zhI40GSzE4AFRV9IfBb4dwaTpkHii/Ec1/dx7rUAhhBGw65/vMPyHHrQB0nwx+
HkHgfRvMuAsmsXSg3Mo52DqI1PoO/qefTHd0UUAFFFFABRRRQAUUUUAFc/4x8W6f4M0CXU75gzD5
YIA2Gmk7KP6nsK0tY1ex0HSbjU9RnWG1t03O5/QAdyegHevkXx341vvHGvvf3O6O2jylrbbsiJP/
AIo9Sf6AUAZfiDX9Q8Ta1carqcvmXEzdB91F7Ko7AVmUUUAe6fA34fW1zEni7UQk212WyhIyFZTg
yH3zkD0xn0x73XnnwR/5Jbp//XWb/wBGNXodABRRRQB49+0R/wAihpf/AF//APtNq+ca+jv2iP8A
kUNL/wCv/wD9ptXzjQB9Dfs6f8gDWv8Ar6T/ANBr2mvFv2dP+QBrX/X0n/oNe00AFFFFABRRRQAU
UUUAFFFFABRRRQAUUUUAFFFFABRRRQAUUUUAFFFFABRRRQAUUUUAFFFFABRRRQAUUUUAFFFFABRR
RQAUUUUAFFFFABRRRQAUUUUAFFFFABRRRQAUUUUAeY/Hm48j4bmPOPPvIo+uM/eb8fu18vV9F/tE
3O3wrpNrn/WXpkxn+6jD/wBnr50oA3vBEH2nx54fhPIbUYN3PYSAn9K+0a+RPhLb/afiloUfpK79
f7sbN/SvrugDP123+1+HtStv+e1rLH+aEV8QV9318MahbGz1K6tSMGCZ4yPoSKAK9fZ3gS5+2eAP
D82ck6fCrHPUhAD+or4xr62+D119q+FmiknLRrLGfbbIwH6YoA7miiigAooooAKKKKACiiigAooo
oAKKKKACiiigAooooAKKKKACiiigAooooAKKKKACiiigAooooAKKKKACiiigAooooAKKKKACiiig
AooooAKKKKACiiigAooooAKKKKACvkv4zf8AJWdb/wC2H/oiOvrSvkv4zf8AJWNb/wC2H/oiOgDh
K+0fBH/Ig+HP+wXbf+ilr4ur7R8Ef8iB4c/7Bdt/6KWgDeooooAK+cf2iP8Akb9L/wCvD/2o1fR1
fOP7RH/I36X/ANeH/tRqAPHqMUV7Ronw4i8afBjT7uyRE1q1efyX6ecvmMfLY/yJ6H2JoA8Xr6K+
DXxN/taCPwzrc+b+JcWk8jczqP4Cf7wHT1HuOfniaGW2nkgnjeKaNijxuuGUjggjsaIZpbaeOeCR
4po2Do6MQykcgg9jQB92UV558LPiPF410n7Jeuia1aqPOTgecv8Az0UfzA6H2Ir0OgAooooAKKKK
ACiiigCpqmmWes6ZcadqECT2twhSSNh1H9COoPY18kfEHwLeeBtea1k3S2E2XtLkjh19D/tDofwP
evsKsTxX4X0/xfoM+k6inyP80coHzROOjL7j9Rkd6APiuvWPg/8AEw+G7xdB1ef/AIlFw/7qRzxb
Oe+f7h7+h59a8/8AE/hrUPCeu3Gk6lHtljOUcfdlQ9HX2P6cjtWPQB93AgjIOQehpa8N+C/xM89Y
fCmtT/vVG2wuHP3h2iJ9f7vr09M+5UAFFFFABRRRQAVHNNFbQSTzyJFDGpd3dsKqjkknsKkr50+M
vxN/taeTw1ok/wDoETYu5424ncfwA/3QevqfYcgHO/FP4jS+NdW+y2Tumi2jnyE5HnN08xh/IHoP
qa89orf8H+EtQ8Z6/Dpliu1T8085GVhj7sf6DuaAMCkr074z+H9P8MapoelabD5dvDp/U/edvMbL
Me5NeZUAfVnwR/5Jbp//AF1m/wDRjV6HXnnwR/5Jbp3/AF1m/wDRjV6HQAUUUUAePftEf8ihpf8A
1/8A/tNq+ca+jv2iP+RQ0v8A6/8A/wBptXzjQB9Dfs6f8gDWv+vpP/Qa9prxb9nT/kAa1/19J/6D
XtNABRRRQAUUUUAFFFFABRRRQAUUUUAFFFFABRRRQAUUUUAFFFFABRRRQAUUUUAFFFFABRRRQAUU
UUAFFFFABRRRQAUUUUAFFFFABRRRQAUUUUAFFFFABRRRQAUUUUAFFFFAHgn7R1zmbw9ag/dWeRh9
dgH8jXhdeuftC3XmeN7C2BysOnqSPQs7/wBAK8joA9K+BVv53xMgk/54W00n6bf/AGavqWvnL9na
2LeLdVuscR2Pl/8AfUin/wBkr6NoAK+MfHtr9i+IHiCDGAL+ZlHoGcsP0NfZ1fJnxltDa/FPVuML
N5Uq++Y1z+oNAHB19N/AG68/4eSxZ5t7+RMexVG/9mNfMlfQH7OV1v0vXrPP+qmhlx/vKw/9koA9
vooooAKKKKACiiigAooooAKKKKACiiigAooooAKKKKACiiigAooooAKKKKACiiigAooooAKKKKAC
iiigAooooAKKKKACiiigAooooAKKKKACiiigAooooAKKKKACiiigAr5L+M3/ACVnW/8Ath/6Ijr6
0r5M+M3/ACVjW/8Ath/6IjoA4OvtHwR/yIPhz/sF23/opa+La+0vBH/IgeHP+wXbf+iloA3qKKKA
CvnH9oj/AJG/S/8Arw/9qNX0dXzj+0R/yN+l/wDXh/7UagDx6vqz4I/8kt0//rrN/wCjGr5Tr6s+
CP8AyS3T/wDrrN/6MagDnfjL8Mv7Wgk8S6Jb/wCnxLm7gReZ0H8YH94d/Ue45+da+76+dfjL8Mv7
Jnk8TaJBiwlbN3BGvEDH+MD+6T19D7HgA8o0fV77QdWt9T06doLq3bcjj9QR3B6EdxX1z4E8a2Pj
jQEv7bEdzHhLq23ZMT/1U9j/AFBr44rf8HeLdQ8Ga/DqdixZR8s8BbCzR91P9D2NAH2hRWX4f1/T
/E2i2+q6ZL5lvMOh+8jd1YdiK1KACiiigAooooAKKKKAOO+IvgK08c6EYTti1K3Ba0uCOh7q3+yf
04PavkrUdPu9J1G4sL6BoLq3cpLG3VSP89e9fc1eYfFv4ar4t046rpcQGtWyfdAx9pQfwH/aHY/h
6YAPmBHaN1dGKspyGBwQa+oPhJ8Sl8W6cNK1SUDWrVPvE4+0oP4x/tDuPx7nHy+6sjsjqVZThlIw
QferGnahd6TqFvf2M7QXVu4kjkTqpH+enegD7morjvh348tPHOhCcbYtRt8Jd24P3W/vL/snt+I7
V2NABRRXnnxT+I8XgrSfslk6PrV0p8lOD5K/89GH8gep9gaAOd+MvxN/smCTwzok+L+VcXc8bcwK
f4Af7xHX0HuePnWnzTS3M8k88jyzSMXd3YlmY8kk9zRBBLc3EcEEbyzSMEREGWZjwAB60AW9H0i+
17VrfTNOgaa6uH2og/Uk9gByT2FfXPgXwVY+B9ASxttst1Jh7q524Mr/ANFHYf1JrF+Fnw5i8FaT
9qvEV9au0HnvwfJXr5an+ZHU+wFehUAfOP7RH/I36X/14f8AtRq8er2H9oj/AJG/S/8Arw/9qNXj
1AH1Z8Ef+SW6f/11m/8ARjV6HXnnwR/5Jbp//XWb/wBGNXodABRRRQB49+0R/wAihpf/AF//APtN
q+ca+jv2iP8AkUNL/wCv/wD9ptXzjQB9Dfs6f8gDWv8Ar6T/ANBr2mvFv2dP+QBrX/X0n/oNe00A
FFFFABRRRQAUUUUAFFFFABRRRQAUUUUAFFFFABRRRQAUUUUAFFFFABRRRQAUUUUAFFFFABRRRQAU
UUUAFFFFABRRRQAUUUUAFFFFABRRRQAUUUUAFFFFABRRRQAUUUUAfKXxsuvtPxS1FAciCOGIH/tm
rH9WNee10/xGu/tnxG8QS5zi9ki/74Oz/wBlrmKAPe/2cbXFv4huyPvPBEp+gcn+Yr3SvJv2fLQw
+BLy4YYM+oPg+qqiD+e6vWaACvmj9oK08nx5aXAHFxYISf8AaV3H8sV9L14N+0dZ/P4fvgOomhY/
98Ef+zUAeE17J+ztd7PFOrWef9bZCXH+44H/ALPXjdei/A+7+y/E+ziJx9pgmi/8cL/+y0AfVVFF
FABRRRQAUUUUAFFFFABRRRQAUUUUAFFFFABRRRQAUUUUAFFFFABRRRQAUUUUAFFFFABRRRQAUUUU
AFFFFABRRRQAUUUUAFFFFABRRRQAUUUUAFFFFABRRRQAUUUUAFfJfxm/5Kzrf/bD/wBER19aV8l/
Gb/krOt/9sP/AERHQBwlfaPgj/kQPDn/AGC7b/0UtfFtfaXgj/kQfDn/AGC7b/0UtAG9RRRQAV84
/tEf8jfpf/Xh/wC1Gr6Or5x/aI/5G/Sv+vD/ANqNQB49X1Z8Ef8Aklun/wDXWb/0Y1fKdfVnwR/5
Jbp//XWb/wBGNQB6HTJoYriCSCeNJIpFKOjjKspGCCO4Ip9FAHyp8VPhxL4L1X7ZYo76JdN+5br5
LdfLY/yPce4Ned19xavpNlrulXGmajAs1rcJsdGH5EehB5B7EV8jePPBF74H8QPYz7pbSTL2tzji
VP6MOhH9CKAL/wANPiDceBta/el5dIuWAuoBzj0df9ofqOPTH1hZ3lvqFnDeWkyTW8yB45EOQyno
RXwvXq/wf+Jh8N3i6Dq8/wDxKLh/3Urni2c98/3D39Dz60AfTFFICCMg5B6GloAKKKKACiiigAoo
ooA8N+NHwy89ZvFeiwfvVBe/t0H3h/z1A9f73r19c+BV93da+afjB8M/+Ecu217R4caRO/76JBxb
Ofb+4e3oePSgDz/wv4m1DwlrsGradJiWM4dD92VO6N7H9Ovavr3wt4n0/wAXaDBq2nPmOT5ZIyfm
icdUb3H6gg96+Kq674feO7zwLrv2mMNNYT4W7tgfvr6j/aHb8u9AH0z478bWPgfQHvrjbJdSZS1t
s4Mr/wDxI7n+pFfI2savfa9q1xqeoztNdXD7nc/oAOwHQDsK0fGPi2/8Z6/Lqd8xVT8sEAbKwx9l
H9T3NYFABX0Z8Gvhl/Y9vH4l1qD/AImEyZtIHXmBD/EfRyPyHueOa+DPwz/tOaLxPrUH+hRtus4H
HEzA/fI/ug9PU+w5+iKACiiigD5x/aJ/5G/Sv+vD/wBqNXj1ew/tEf8AI36X/wBeH/tRq8eoA+rP
gj/yS3T/APrrN/6MavQ688+CP/JLdP8A+us3/oxq9DoAKKKKAPHv2iP+RQ0v/r//APabV8419Hft
Ef8AIoaX/wBf/wD7TavnCgD6H/Z0/wCQBrX/AF9J/wCg17TXi37On/IA1r/r6T/0GvaaACiiigAo
oooAKKKKACiiigAooooAKKKKACiiigAooooAKKKKACiiigAooooAKKKKACiiigAooooAKKKKACii
igAooooAKKKKACiiigAooooAKKKKACiiigAooooAKQnFLWX4lvP7P8LaveZx5FlNLn6ITQB8Xand
/b9WvLw8/aJ3l/76Yn+tVaKKAPrL4M2n2T4W6SSMNMZZW/GRsfoBXe1geB7P7B4E0G2xhksISw/2
igJ/Umt+gAryX9oOy8/wLZ3QHzW9+uT6KyOD+u2vWq4b4wWX234XawAMvCscy+22RSf0zQB8k103
w6vPsHxF0CcnAN7HGTnoHOw/+hVzFT2Vy1lfW90n34JVkXHqpB/pQB900U2ORZY1kQ5RwGU+oNOo
AKKKKACiiigAooooAKKKKACiiigAooooAKKKKACiiigAooooAKKKKACiiigAooooAKKKKACiiigA
ooooAKKKKACiiigAooooAKKKKACiiigAooooAKKKKACiiigAr5L+M3/JWNb/AO2H/oiOvrSvkv4z
f8lZ1v8A7Yf+iI6AOEr7R8Ef8iD4c/7Bdt/6KWvi6vtHwR/yIHhz/sF23/opaAN6iiigAr5x/aI/
5G/S/wDrw/8AajV9HV84/tEf8jfpf/Xh/wC1GoA8er6s+CP/ACS3T/8ArrN/6MavlOvqz4I/8kt0
/wD66zf+jGoA9DooooAKwfF/hOw8ZeH5tKvl27vmhmAy0Mg6MP6juCRW9VTU9StNH0241C/nWC1t
0LySMeAP8ewHc0AfF/iPw9qHhfXLjSdSi2Twngj7sinoynuCP8OorLrq/iD42uPHHiN7508q0iBj
tITjKJnqfc9T+XauUoA99+C/xM89YfCmtTfvVG2wuHP3h/zyJ9f7vr09M+5V8Io7RuroxVlOVYHB
Br6g+EnxKXxbpw0rU5QNatU5Y8faUH8Y/wBodx+PrgA9OooooAKKKKACiiigAqG7tLe/tJrS7hSa
3mQpJG4yGU8EGpqKAPkn4mfD248D61mENLpF0xNrMeSvrG3+0PXuOfUDhq+3Nf0Gw8S6Lc6TqUXm
W064OPvIezKexB5FfInjPwhf+C/EEumXq7oz89vOB8s0fYj37EdjQBz1ejfCn4cSeM9U+3X6MuiW
r/vW6ee458sfpk+n1rzmvbfgp8SEsWh8J6s6pbyORYznja7HPlt7Eng+px3GAD3+KKOCFIYUWOKN
QqIowFA4AA9KfRRQAUUUUAfOP7RH/I36X/14f+1Grx6vYf2iP+Rv0v8A68P/AGo1ePUAfVnwR/5J
bp//AF1m/wDRjV6HXnnwR/5Jbp//AF1m/wDRjV6HQAUUUUAePftEf8ihpf8A1/8A/tNq+ca+jv2i
P+RQ0v8A6/8A/wBptXzjQB9Dfs6f8gDWv+vpP/Qa9prxb9nT/kAa1/19J/6DXtNABRRRQAUUUUAF
FFFABRRRQAUUUUAFFFFABRRRQAUUUUAFFFFABRRRQAUUUUAFFFFABRRRQAUUUUAFFFFABRRRQAUU
UUAFFFFABRRRQAUUUUAFFFFABRRRQAUUUUAFcX8Wbz7D8L9ckzgvCsI997qv8ia7SvKvj/e/Z/h/
Dbg83V9GhH+yFZv5gUAfMlSwQvc3EUEYy8jhFHuTgVHXQeBbL+0PHug2xGVa+iLD1VWDH9AaAPsu
CFLa3igjGEjQIo9gMCpKKKACsjxVZf2l4R1myAy09lNGv1KED9a16TrQB8I0Vd1my/szXNQsCMfZ
bmSHB7bWI/pVKgD7R8FXv9o+BtCu85aSxh3H/aCAN+oNb1ee/BO++2fDDT0Jy1tJLCx/4GWH6MK9
CoAKKKKACiiigAooooAKKKKACiiigAooooAKKKKACiiigAooooAKKKKACiiigAooooAKKKKACiii
gAooooAKKKKACiiigAooooAKKKKACiiigAooooAKKKKACiiigAr5M+M3/JWNb/7Yf+iI6+s6+S/j
N/yVnW/+2H/oiOgDhK+0fBH/ACIPhz/sF23/AKKWvi6vtHwR/wAiB4c/7Bdt/wCiloA3qKKKACvn
H9oj/kb9K/68P/ajV9HV84/tEf8AI36X/wBeH/tRqAPHq+rPgj/yS3T/APrrN/6MavlKvq34I/8A
JLdP/wCus3/oxqAPQ6KKKAGu6xozuwVFBLMxwAPU18u/Fr4kv4v1I6ZpsrDRLV/lI4+0OON59vQf
j9Ol+NPxM+0PN4U0Wf8Acqdt/Oh++f8AnkD6D+L16eufD6ACul8NeBNe8WWGoXmlWvmQ2Ue5i3Hm
N/cT1bHOPp6im+CfBt/421+PTrMFIVw9zcEZWFPX3PoO/wCZr670PRLDw5o9vpemQCK1gXCjux7s
T3JPJNAHxCQVYgggjgg9qs6dqN3pOo29/YztBdW7h4pF6qR/npXt3xp+GX+u8WaJB6vqECD/AMig
f+hfn614RQB9f/Dzx5aeOdBE67ItRgAW7twfut2Yf7J7fiO1dhXxR4X8Tah4S16DVtOfEkZw6N92
VD1VvY/p17V9e+FvE2n+LtBg1bTnzHIMPGT80Tjqje4/UYPegDaooooAKKKKACiiigArmfHHgyx8
b+H5NPugEuEy9rcY5hf1+h6Edx7gGumooA+H9a0a+8P6xc6XqUJiurd9rr2PoQe4IwQfQ1Q57V9Y
fFH4dQ+NtH8+1VY9ZtVJt5DwJB1Mbex7HsfYmvlO4gmtbmW3uI2imicpJG4wysDggj1zQB9IfB34
mf8ACQ2aeH9Ym/4m1un7iVj/AMfMYH6uB19Rz6163Xwra3U9jdw3VrK8U8Lh45EOCrDkEV9X/DL4
hQeONF2TlY9YtVAuohwH9JFHoe/ofwyAd3RRRQB84/tEf8jfpf8A14f+1Grx6vYf2iP+Rv0v/rw/
9qNXj1AH1Z8Ef+SW6f8A9dZv/RjV6HXnnwR/5Jbp/wD11m/9GNXodABRRRQB49+0R/yKGl/9f/8A
7TavnGvo79oj/kUNL/6//wD2m1fONAH0N+zp/wAgDWv+vpP/AEGvaa8W/Z0/5AGtf9fSf+g17TQA
UUUUAFFFFABRRRQAUUUUAFFFFABRRRQAUUUUAFFFFABRRRQAUUUUAFFFFABRRRQAUUUUAFFFFABR
RRQAUUUUAFFFFABRRRQAUUUUAFFFFABRRRQAUUUUAFFFFABXhH7Rt9/yALBT/wA9pnH/AHwF/wDZ
q93r5j+Pt99p+IUdsDxa2UaEf7RLN/JhQB5ZXofwSsvtfxQsJMZW2ilmP/fBUfqwrzuvaP2dbHzP
Ees3+M+RaLDn03vn/wBp0AfRFFFFABRRRQB8hfFew/s/4na5EBhZJhOPfequf1Y1xtes/tBWH2fx
xZ3ijC3VkuT6srMD+m2vJqAPof8AZ0vjJ4f1rT8/6i6SbH++uP8A2nXtFfN37PWoeR4w1GxJwtzZ
bx7sjjH6M1fSNABRRRQAUUUUAFFFFABRRRQAUUUUAFFFFABRRRQAUUUUAFFFFABRRRQAUUUUAFFF
FABRRRQAUUUUAFFFFABRRRQAUUUUAFFFFABRRRQAUUUUAFFFFABRRRQAUUUUAFfJfxm/5Kxrf/bD
/wBER19aV8mfGb/krGt/9sP/AERHQBwdfaPgj/kQPDn/AGC7b/0UtfF1faPgj/kQfDn/AGC7b/0U
tAG9RRRQAV84/tEf8jfpf/Xh/wC1Gr6Or5x/aI/5G/S/+vD/ANqNQB49X1Z8Ef8Aklun/wDXWb/0
Y1fKdfVnwR/5Jbp//XWb/wBGNQB6HXk3xh+Jf/COWbaDpE3/ABNrhP30qHm2jP8A7Oe3oOfSuh+J
fxBt/A+ifuikurXKkWsB5x6uw/uj9Tx64+Tru7uL+8mu7uZ5riZy8kjnJZjySTQBD1NaOhaHf+I9
Zt9L02Ey3M7YA7KO7E9gByTVO1tp726itbaJ5p5nCRxoMlmPAAr6u+GPw8g8EaN5twqSazdIDcyj
nYOvlqfQd/Uj2GADZ8FeDrDwVoEenWYDzNhrm4K4aZ/U+w7DsPxNdHRRQAhAYEEAgjBB718yfF74
aHwtfNrWkw/8Sa4f5kX/AJdnPb/dPb06emfpyq99Y22pWM9lewpPbToUkjccMp6igD4Yrrvh547u
/A2vC5XdLp85CXduP41/vD/aHb8R3qb4keALnwNrmxQ8ul3JLWk5547o3+0P1HPqBxdAH3Lpuo2m
r6bb6hYTrPa3CB45F6EH+vtVqvlz4S/El/COpDS9TlY6JdPyTz9nc/xj/ZPcfj9fqFHWRFdGDIwB
VlOQR6igB1FFFABRRRQAUUUUAFePfGT4Zf23byeJNGgzqcK/6TAg5uEA+8B/fA/Me4GfYaKAPhCt
LQNdv/DWtW+q6bN5dzA2R6MO6sO4I4NesfGf4Z/2fLN4p0WD/RJG3XsCD/VMT/rAP7pPX0PsePFa
APs3wZ4vsPGnh+LU7I7JPuXEBPzQydwfbuD3H4iuir418D+M77wR4gj1C1Je3fCXVuTxMn+I6g9j
7EivrvRdZsfEGkW2qabMJrW4XcjDqPUEdiDwRQB4B+0R/wAjfpf/AF4f+1Grx6vYf2iP+Rv0v/rw
/wDajV49QB9WfBH/AJJbp3/XWb/0Y1eh1558Ef8Aklunf9dZv/RjV6HQAUUUUAePftEf8ihpf/X/
AP8AtNq+ca+jv2iP+RQ0v/r/AP8A2m1fONAH0N+zp/yANa/6+k/9Br2mvFv2dP8AkAa1/wBfSf8A
oNe00AFFFFABRRRQAUUUUAFFFFABRRRQAUUUUAFFFFABRRRQAUUUUAFFFFABRRRQAUUUUAFFFFAB
RRRQAUUUUAFFFFABRRRQAUUUUAFFFFABRRRQAUUUUAFFFFABRRRQAV8e/E+//tH4l6/NnOy6MH/f
sCP/ANlr6/llSGF5ZG2oilmPoB1r4bvrt7/Ubm8k+/cSvK31Ykn+dAFevoz9newEXhXVb8jDXF4I
vqEQH+bmvnOvrP4N2H2D4X6TkYe48ydv+BOcf+OhaAO8ooooAKKKKAPE/wBozT9+j6HqQX/U3EkB
OP76hh/6LNfPlfV3xq077f8ADHUHClntZIrhQB6MFP8A46zV8o0Adr8JNQ/s34naK5OEmka3Yeu9
So/UivrqvhvSb5tM1mxv0zutbiOYY9VYH+lfcSOsiK6EMrAEEdxQA6iiigAooooAKKKKACiiigAo
oooAKKKKACiiigAooooAKKKKACiiigAooooAKKKKACiiigAooooAKKKKACiiigAooooAKKKKACii
igAooooAKKKKACiiigAooooAK+S/jN/yVjW/+2H/AKIjr60r5L+M3/JWdb/7Yf8AoiOgDhK+0fBH
/Ig+HP8AsF23/opa+Lq+0fBH/Ig+HP8AsF23/opaAN6iiigAr5x/aI/5G/S/+vD/ANqNX0dXzj+0
R/yN+l/9eH/tRqAPHq+jPAXi3T/BnwOtNTv23MJZ1ggBw00nmNhR/U9hXznVmfULu5s7Wzmndre0
DCCMn5U3MWbA9ST1+noKALXiHX9Q8T63carqUvmXEzZwPuovZVHYCsyivbvgv8MvtckPirWoP3CH
dYW7j/WEf8tCPQdvU89MZAOl+Dvwz/4R+0j8Q6zD/wATWdMwQuObZD3Po5H5Dj1r1yiigAooooAK
KKKAMrxH4e0/xTodxpOpR74Jhww+9G3ZlPYj/PFfIXi/wpqHg3X5tLv1zj5oZgMLNH2Yf1HYgivt
KuV8e+CLLxxoD2U+2O8iy9pc45if39VPQj+oFAHx1XuHwX+Jn2Z4fCmtz/uXISwnc/cJ6RE+h/h9
Dx6Y8b1fSb3Q9VudM1CFobq3fZIh/Qj1BGCD3Bqn3oA+76K8l+D3xM/4SO0XQNYm/wCJtbp+5lY8
3MYHc/3x39Rz6161QAUUUUAFFFFABRRRQAySNJonilRXjdSrIwyGB6gjuK+Wviv8N38G6n/aGnxs
2iXTnyzyfs7/APPMn09D+HbJ+qKp6ppdnrWmXGnahAs9rcIUkjbuP6EdQe1AHw5XoHwt+Is3grWP
s927Pot04+0Rjnym6CRR6juO49wKy/iB4GvfA2vtaS7pbGbL2lzjiRfQ/wC0O4+h6EVydAHrn7QN
xDdeJ9GuLeRJYZdNDxyIchlLsQQfSvI6nnvbm6t7aCed5IrZCkKsc7FJLED2ySfxqCgD6s+CP/JL
dP8A+us3/oxq9Drzz4I/8kt0/wD66zf+jGr0OgAooooA8e/aI/5FDS/+v/8A9ptXzhX0f+0R/wAi
hpf/AF//APtNq+caAPob9nT/AJAGtf8AX0n/AKDXtNeLfs6f8gDWv+vpP/Qa9poAKKKKACiiigAo
oooAKKKKACiiigAooooAKKKKACiiigAooooAKKKKACiiigAooooAKKKKACiiigAooooAKKKKACii
igAooooAKKKKACiiigAooooAKKKKACiiigDm/iBqH9l/D7XroMVYWciIw7M42KfzYV8aV9P/AB61
H7H8Ovsobm9u44iM9QMv/NBXzBQAV9ueHdP/ALK8NaXp+3BtbSKEjGOVQA/qK+O/CWnf2t4v0ew2
krPeRI+B/DuG4/lmvtegAooooAKKKKAMrxNp39r+FtW04KWa5tJYlA/vFTj9cV8S19318U+LtO/s
nxhrNgBhYLyVUH+zuO39MUAY1fZngDUv7W8AaFeZyzWaI59WQbG/VTXxnX078BNT+2fD1rMtl7G7
kjC+ithwfzZvyoA9SooooAKKKKACiiigAooooAKKKKACiiigAooooAKKKKACiiigAooooAKKKKAC
iiigAooooAKKKKACiiigAooooAKKKKACiiigAooooAKKKKACiiigAooooAKKKKACvkv4zf8AJWNb
/wC2H/oiOvrSvkz4zf8AJWNb/wC2H/oiOgDgq+0vBH/IgeHP+wXbf+ilr4ur7R8Ef8iD4c/7Bdt/
6KWgDeooooAK+cf2iP8Akb9L/wCvD/2o1fR1fLXxu8R6f4g8bRpp0nnR2MH2aSUHKs+5idp7gZxn
1zQB5rRRXX/DzwJd+OdeFuu6LT4CGu7gfwL2Uf7Rwcfie1AG58Jfhs/i/UhqmpRkaJayfMDx9occ
7B/s9Mn8B14+okRIo1jjRURQFVVGAAOgAqvpunWmkadb6fYQLBa26BI416Af4+9WqACiiigAoooo
AKKKKACiivJPjF8TB4etH8P6PN/xNrhP38q/8u0ZH6OR09Bz6UAcH8dPEmjaz4khsdPgjku7ANFc
3qn7x/55j1CnPPrkDvnyejqeamtLO6v5/Is7eW4m2lvLiQs2AMk4HoATQAWl1cWN3Dd2szw3ELiS
ORDgqwOQRX1h8M/iFB440XExSLV7VQLqEcBvSRf9k/oePQn5JrS0DXtQ8Na1b6rps3l3EDZ/2XHd
WHcEdaAPt2iue8G+LrDxp4fi1OxO1vuTwE/NDJjlT7eh7iuhoAKKKKACiiigAooooAw/FnhbT/GG
gzaVqCfK/wA0UoHzQv2YfT07jIr5C8TeHNQ8Ka7PpOpR7ZojlXH3ZEPRlPcH/EdRX2zXGfEbwDa+
OdCMXyRanbgtaXBHQ/3G/wBk/p1oA+Q6Ksahp93pWoT2F9A8F1A5SSNxgqRVegD6s+CP/JLdP/66
zf8Aoxq9DryP4DeJtPu/Co8PB9mo2bPIY2/5aRs2dy/QnB/D1r1ygAooooA8e/aI/wCRQ0v/AK//
AP2m1fONfR37RH/IoaX/ANf/AP7TavnGgD6G/Z0/5AGtf9fSf+g17TXi37On/IA1r/r6T/0GvaaA
CiiigAooooAKKKKACiiigAooooAKKKKACiiigAooooAKKKKACiiigAooooAKKKKACiiigAooooAK
KKKACiiigAooooAKKKKACiiigAooooAKKKKACiiigAooooA8C/aM1Ldd6Hpan7kclw49dxCr/wCg
tXhteifG3UxqHxMvY1bclnFHbKc+i7iP++nNed0AeifBHTvt/wATbOUruWzhluG/752A/m4r6rrw
L9nPTt11rupsv3Eit0P1JZv/AEFa99oAKKKKACiiigAr5a+Omm/YfiVNcBcLfW0U4x0yBsP/AKB+
tfUteF/tGaXm20PVlH3XktpDjrkBl/k/50AeCV7Z+zpqfl6xrWlMf9fAlwo/3GKn/wBDH5V4nXcf
CDVP7L+JukszYjuWa2f33qQv/j22gD63ooooAKKKKACiiigAooooAKKKKACiiigAooooAKKKKACi
iigAooooAKKKKACiiigAooooAKKKKACiiigAooooAKKKKACiiigAooooAKKKKACiiigAooooAKKK
KACvkz4zf8lY1v8A7Yf+iI6+s6+S/jN/yVnW/wDth/6IjoA4OvtLwR/yIPhz/sF23/opa+Lq+0fB
H/Ig+HP+wXbf+iloA3qKK88+KfxHi8FaT9ksnR9aulPkpwfJX/now/kD1P0NAHPfGX4m/wBkQS+G
tFnxqEq4u50P+oQj7oP94j8h7nj50p800tzPJPPI8s0jF3d2JZmPJJPc1Ppum3er6lb6fYQNPdXD
hI41HJP+HcntQBf8LeGdQ8Xa9BpOnJmSTl5G+7Eg6s3sP14Hevr3wv4Z0/wloMGk6bHiOMZeQ/el
c9Xb3P6cDtWT8PfAlp4G0FbZNsuoTgPd3AH32/uj/ZHb8+9dfQAUUUUAFFFFABRRRQAUUVz3jPxd
YeC/D8up3p3P9y3gB+aaTso9u5PYUAY3xN+IUHgfRdsDJJrF0pFrCedo7yMPQfqfxx8n3d1cX15N
d3UrzXEzmSSRzlmYnJJq7r+u3/iXWrnVtSl8y5nbJx91B2VR2AHArNoAfDDLczxwQRvLLIwRERcs
xPAAA6mvqn4WfDiLwXpX2u9RH1u6X98/XyV/55qf5kdT7AVzvwa+GX9kwR+Jtbgxfyrm0gkXmBT/
ABkf3j29B7nj2WgD5z+Mvwy/sieTxLosGNPlbN3Ag4gcn7wH90n8j7HjxyvuuaGK5gkgnjSWKRSj
o65VgeCCO4r5W+Kfw4l8Fat9rskd9FumPkvyfJb/AJ5sf5E9R9DQBh+BfGl94I8QJf22ZLd8JdW+
cCVM/wDoQ7Ht9Ca+utG1ix1/SbfU9OnE1rcJuRh19wR2IPBFfD9eg/Cz4jS+CtX+y3jO+i3bjz05
Pkt08xR/MdwPUCgD6uoqOCeK5gjngkSWGRQ6OhyGU8gg+lSUAFFFFABRRRQAUUUUAeX/ABc+Gi+K
9PbV9KiA1q2TlVGPtKD+E/7Q7H8PTHzC6tG7I6lWU4KkYIPpX3dXhfxo+GXmrN4r0SD94Pmv7eNf
vDvKB6/3vz9aAPENJ1W90PVbfUtPnaG6t33xuP5H1BHBHcGvrnwF43svHGgLewYiu4sJd2+eY39v
VT1B/qDXx1W74Q8V6h4O1+HVbBs7flmhJ+WaM9VP9D2ODQB9pUVleHPEOn+KNDt9W02XfBMOQfvR
t3Vh2I/zxWrQB49+0R/yKGl/9f8A/wC02r5xr6O/aI/5FDS/+v8A/wDabV840AfQ37On/IA1r/r6
T/0Gvaa8W/Z0/wCQBrX/AF9J/wCg17TQAUUUUAFFFFABRRRQAUUUUAFFFFABRRRQAUUUUAFFFFAB
RRRQAUUUUAFFFFABRRRQAUUUUAFFFFABRRRQAUUUUAFFFFABRRRQAUUUUAFFFFABRRRQAUUUUAFI
SAMk4A6mlrnvHWqf2N4E1u/DbXjtHWM+jsNq/wDjxFAHyH4i1L+2fEuqalnIurqSZfYMxIH5Vm0U
UAfUfwJ037D8Norgrhr65lnz3IBCD/0D9a9MrF8I6X/Yvg/R9OIw9vaRq/H8e0Fv1zW1QAUUUUAF
FFFABXAfGfS/7T+GWosq5ks2S5T/AIC2G/8AHWau/qnq2npqujX2nS42XVu8LZ9GUj+tAHw3VnT7
2TTdTtb6H/W20yTJz3Ugj+VQyxPBNJDKpWSNirA9iDg02gD7qtriO7tYbmFt0UyLIjeqkZFS1xnw
p1X+1/hpo0pbMkMX2Z89vLJUfoAfxrs6ACiiigAooooAKKKKACiiigAooooAKKKKACiiigAooooA
KKKKACiiigAooooAKKKKACiiigAooooAKKKKACiiigAooooAKKKKACiiigAooooAKKKKACiiigAr
5L+M3/JWdb/7Yf8AoiOvrSvkv4zf8lY1v/th/wCiI6AOEr7R8Ef8iB4c/wCwXbf+ilr4ur690nxB
YeGPhLomralKI4IdKtsD+J28pcKo7k0AWvHfjax8D6A99cbZLqTKWttnmV/6KO5/qRXyNrGr32va
tcanqM7TXVw+53P6ADsAOAO1aPjDxbqHjLX5tUvmKqflggDZWGPso/qe5rAoAVEeWRY41Z3chVVR
kknoAK+o/hN8Nk8IaaNT1KNW1q6T5h1+zoedg9/U/h255v4L/DL7LHD4q1qD9+43WFu4/wBWD/y0
I9T29Bz6Y9voAKKKKACiiigAooooAKKKjnnitbeS4nkWKGJS7u5wFUDJJNAFTWtZsdA0i51TUZhF
a267nbufQAdyTwBXyL458Z33jfxBJqFzmO3TKWtvnIiT+pPUn19gBW18U/iLN411f7NZu6aLaOfI
Tkea3TzGH8h2HuTXn9ABXsnwa+GX9rTx+JdbgzYRNm0gkXidx/GR/dB6ep9hzzvws+HEvjXVvtd6
jpotqw85+R5zf881P8yOg+or6phhitoI4II0ihjUIiIuFVRwAB2FAElFFFABVHWNIsde0m40zUYF
mtbhNrof0IPYg8g9qvUUAfHHjvwTfeB9fexuN0lrJl7W5xxKn9GHcf0Irl6+0PGHhLT/ABnoE2mX
y7WPzQTgZaGTsw/qO4r5D8Q+H9Q8Ma3caVqUPl3EJ6j7rr2ZT3BoA9P+DXxM/se4j8Na1PjT5nxa
Tu3EDn+A+iE/kfY8fRlfCFfRHwZ+Jn9qQR+GNanzfRLiznc8zoB9wn+8B0Pce45APZ6KKKACiiig
AooooAKQgMCCAQRgg96WigD5n+MHwzPhq8bXdIhP9kXD/vYkHFq57eyE9PQ8eleUV90Xlnb6hZzW
d3Ck1vMhSSNxkMp6g18n/Ev4fXHgbWsxB5dIuWJtZjzj1Rv9ofqOfXAAz4beP7nwNrm590ulXJC3
cA7Ds6/7Q/UcehH1nZXttqNlDe2cyTW06CSORDkMp6GvhevVfhB8Sz4Yvl0TVpv+JPcv+7kY/wDH
tIe/+6T19Dz65AO5/aI/5FDS/wDr/wD/AGm1fONfRv7Q5DeD9KKnIN+CCP8Arm1fOVAH0N+zp/yA
Na/6+k/9Br2mvFv2dP8AkAa1/wBfSf8AoNe00AFFFFABRRRQAUUUUAFFFFABRRRQAUUUUAFFFFAB
RRRQAUUUUAFFFFABRRRQAUUUUAFFFFABRRRQAUUUUAFFFFABRRRQAUUUUAFFFFABRRRQAUUUUAFF
FFABXlPx+1X7H4DhsFb57+7RWXPVEBY/+PBPzr1avnL9obVftHijTNLVsraWplYejSN/gi/nQB47
W14P0v8Atrxjo+mlcpPdxrIP9jILf+Og1i16h8BdK+3fEI3jLlLC1eUE/wB5sIP0ZvyoA+n6KKKA
CiiigAooooAKKKKAPj/4o6T/AGP8SdagC7Y5Z/tCY6YkAfj6EkfhXIV7T+0TpPla5pGrqvy3Fu1u
5HqjZGfwf9K8VoA+g/2ddX8zSdY0d25gmS5jB7hxtbH0KD869tr5Y+B+sf2Z8R7e3ZsR6hC9s2Tx
nG9f1TH419T0AFFFFABRRRQAUUUUAFFFFABRRRQAUUUUAFFFFABRRRQAUUUUAFFFFABRRRQAUUUU
AFFFFABRRRQAUUUUAFFFFABRRRQAUUUUAFFFFABRRRQAUUUUAFFFFABXyX8Zv+Ssa3/2w/8AREdf
WlfJfxm/5Kzrf/bD/wBER0AcHXR+JfGN/wCI7HSNPlJisNLs4raGAHgsqBWc+pJH4Dj1J52igAr1
z4O/DP8A4SC7j8Q6zB/xKoHzBC44uXHc+qA/mRjsa5/4YfDyfxvrPm3CvHo1q4NzKOPMPXy1Pqe/
oPqM/VtrawWVrFa2sSQwQoEjjQYCqOABQBL0paKKACiiigAooooAKKKKACvnL4yfE3+2biTw1os+
dOhfF1Oh/wBe4/hH+wD+ZHoOem+M3xM/suGXwxos/wDpsq4vJ0PMKn+AH+8R19B7nj53oAK6jwJ4
KvvHGvpY2+6O1jw91c4yIk/+KPYf0Brlq+xfh14f0/w/4J0yKxh2tc28dxPIfvSSMoJJP44HoBQB
u6PpFjoOk2+madAsNrbptRB+pJ7k9Se9XqKKACiiigAooooAK4j4lfD628c6IRGEi1a2Um1nI6/7
Df7J/Q8+oPb0UAfC17Z3OnXs1neQvBcwOUkjcYKsOoNMhmlt5454JHjljYOjocMrA5BB7EGvd/2h
dA0+K10/X44dl/LN9mldeBIu0kFvUjGM+nHYY8FoA+q/hX8R4/Gmk/Y750TWrVf3y9POX/noo/mB
0PsRXolfDukave6Fq1tqenTtDdW7h0cfqD6gjgjuDX1z4D8bWXjjQEvrfbFdR4S6ts5MT/1U9Qf6
g0AdTRRRQAUUUUAFFFFABWZ4g0DT/E2i3GlalD5lvMuMj7yHsynsRWnRQB8YeMfCOoeC9fl0u+G5
fvQTgYWaPsw/qOxrn6+yPHPgux8b+H3sLnEdwmXtbgDJifH/AKCe47/UCvkXWdHvtA1a40vUYTDd
W77XU9D6EHuCOQaANnUfGt9q3gay8N32ZhYXIkt5yeRHtYbD64yMe3HYVzFFFAH0N+zp/wAgDWv+
vpP/AEGvaa8W/Z0/5AGtf9fSf+g17TQAUUUUAFFFFABRRRQAUUUUAFFFFABRRRQAUUUUAFFFFABR
RRQAUUUUAFFFFABRRRQAUUUUAFFFFABRRRQAUUUUAFFFFABRRRQAUUUUAFFFFABRRRQAUUUUAFfH
PxH1f+2/iHrd4G3Ri5MMZ7FY/kBH1C5/GvrPxHqq6H4a1PVTj/RLaSVQe7BTgficCviR2Z3Z3JZm
OST1JoASvon9nfSfI8O6rqzLhrq5WFSf7sa549sufyr52r7D+Gmk/wBi/DnRLVk2yNbieQHrukJc
59xux+FAHWUUUUAFFFFABRRRQAUUUUAebfHLSP7S+HE9wq5ksJ47gY64zsb9Hz+FfLNfcOtabHrO
h3+mS48u7t3hJI6blIz+Ga+IZoZLeeSCVSskbFHU9iDgigC1o2pSaPrlhqcWS9pcRzgDvtYHH44r
7ehmjuII54mDRyKHRh3BGQa+FK+uvhNrP9tfDbSZWbdLbIbWTnODGdo/8d2n8aAO1ooooAKKKKAC
iiigAooooAKKKKACiiigAooooAKKKKACiiigAooooAKKKKACiiigAooooAKKKKACiiigAooooAKK
KKACiiigAooooAKKKKACiiigAooooAK+R/jBcQ3PxU1ySCRZEDxIWU5G5YkVh9QQQfcV7L8XviWP
CtidG0qYf2zcp8zr/wAu0Z/i/wB49vTr6Z+YySxJJJJOST3oAK6PwT4Ov/Guvx6dZgpCuGubgrlY
U9T7+g7n8TWZoeh3/iPWLfS9MhMt1O2FHZR3YnsAOSa+u/BPg2w8E6BHp1mA8zYe5uCuGmf19gOw
7D8TQBp6Fodh4c0a30rTYRFbQLgDux7sT3JPJNaNFFABRRRQAUUUUAFFFFABXnXxV+I8XgzSvsVi
6vrV2h8pevkr08w/0Hc+wNbnjzxtZeB9Ae+n2yXcmUtLbPMr/wBFHUn+pFfI2r6te67qtxqeoztN
dXD73dv0A9ABwB2AoAqSzSXE0k00jSSyMXd3OSxJyST3NNoALEKoJY8ACrep6Zd6PfyWN/CYbqMK
Xjbqu5QwB98EUAVK+2PC3/IoaL/14Qf+i1r4nr7Z8Lf8ihov/XhB/wCi1oA1qKKKACiiigAooooA
KKKKAPHv2iP+RQ0v/r//APabV8419HftEf8AIoaX/wBf/wD7TavnCgBa3/B/i3UPBmvw6nYsWUHb
PAWws0fdT/Q9jWZHpV7NpE+qRQM9nbyrFNIv/LNmztz7HB59fqKp0Afbfh7xBp/ifRLfVdMm8y3m
HQ/eRu6sOxFalfI/w1+INz4G1seYXl0m5YC6gHb/AG1/2h+o49CPrGzvLbULOG8s5knt5kDxyIch
lPQigCeiiigAooooAKKKKACvPvin8OYvGukfarNVTWrRD5D8DzV6+Wx/PB7E+hNeg0UAfCk8Etrc
SW88bRzRMUdHGCrA4II9ajr6N+Mnwy/tm3k8S6NB/wATGFM3UCDm4QfxD/bA/MD1Az85UAfQf7Ok
0X9j63B5iecLhH8vd823bjOPTNe2V8T+GfEmoeE9dg1bTZNs0RwyH7sqHqrDuD+nB6ivr3wp4p0/
xfoMGq6e/wArjEsRPzQv3VvcfqMHvQBt0UUUAFFFFABRRRQAUUUUAFFFFABRRRQAUUUUAFFFFABR
RRQAUUUUAFFFFABRRRQAUUUUAFFFFABRRRQAUUUUAFFFFABRRRQAUUUUAFFFFABRRRQAUUUUAeX/
AB41j+z/AIfGyVsSajcJFgddi/OT+aqPxr5gr2D9oTWPtfivT9JRspY229hno8h5H/fKr+deP0Aa
Xh7S21vxHpulqD/pdzHCSOwLAE/gMmvttFVEVEUKqjAA6AV8w/AfR/7Q+IIvWX93p1u82SON7fIB
+TMfwr6goAKKKKACiiigAooooAKKKKACvkb4t6MdF+JOqxquIrpxdx+4k5b/AMe3D8K+ua8J/aK0
XMej66i9C1nK31+dP/alAHg1e7/s661/yGdCdv7t5Euf+AOf/RdeEV2fwp1r+w/iPpMzPthuJPss
npiQbRn6MVP4UAfXlFFFABRRRQAUUUUAFFFFABRRRQAUUUUAFFFFABRRRQAUUUUAFFFFABRRRQAU
UUUAFFFFABRRRQAUUUUAFFFFABRRRQAUUUUAFFFFABRRRQAUUUUAFcZ8R/H1t4G0LzRsl1O4BW0g
Pc93b/ZH68D3HZ188ftF/wDIf0X/AK9X/wDQqAPH7++utTv5769nea5ncvJI5yWJpltbT3l1Fa20
LzTyuEjjQZZmPAAFRV9CfAjwVYx6Svi24xNeTM8VuCOIFBKsR/tHB57D6mgDrvhh8O4PBGj+bcqk
ms3Sg3Mo58sdfLU+g7nufoK72iigAooooAKKKKACiiigArK8ReINP8MaJcatqUojt4RwP4nbsqju
TV68vLbTrKa8vJkgtoELySOcBVHUmvk34lfEC58c63mMvFpNsStrAT19Xb/aP6Dj1JAMfxh4s1Dx
lr82qX7YB+WCEHKwx9lH9T3OawKWvUvhF8ND4qvhrOqxf8Sa2f5Ub/l5cfw/7o7+vT1wAdH8F/hl
v8jxXrcHyg7rC3kXr6Skf+g/n6V598Wv+Spa7/11T/0WtfXSqFUKoAUDAAHAr5F+LX/JUtd/66p/
6LWgDi6+2fC3/IoaL/14Qf8Aota+Jq+2fC3/ACKGi/8AXhB/6LWgDWooooAKKKKACiiigAooooA8
e/aI/wCRQ0v/AK//AP2m1fONfR37RH/IoaX/ANf/AP7TavnCgD3j9n+yttS0HxPZXsCT207QxyRu
OGUq+RXnnxI8AXPgbXNi75dLuSWtJzzx3Rv9ofqOfUD0v9nH/kH+IP8ArrB/J69a8R+HdP8AFOh3
Gk6lFvgmHDD70bdnU9iP88UAfE1er/B/4mHw1eJoWrzH+yLh/wB1K54tXPf/AHCevoefWuF8XeFN
Q8Ha/NpWoLkr80MoHyzRnow/r6EEVg0Afd4IIyDkHoaWvDPgv8TPNWHwprc/7wfLYXEh+8O0RPr/
AHfy9M+50AFFFFABRRRQAUUUUAFfPHxm+Gf9mzTeKNFg/wBDlbdewIP9Sx/jA/uk9fQn06fQ9Mli
jnheGZFkikUq6MMhgeCCPSgD4Srrvh/46vPA2vLdR7pbGYhLu2B4dfUf7Q7fl3q58VvBtt4M8XG3
sXzZXcf2iGMnJiBYgrnuARx7Vw1AH3HpeqWetaZb6jp86z2twgeORe4/oR0I7GrleefBH/klun/9
dZv/AEY1eh0AFFFFABRRRQAUUUUAFFFFABRRRQAUUUUAFFFFABRRRQAUUUUAFFFFABRRRQAUUUUA
FFFFABRRRQAUUUUAFFFFABRRRQAUUUUAFFFFABRRRQAUUVzHxD1r+wPAOs34bbILcxRHvvf5Fx9C
2fwoA+VPGus/8JD401fVA26Oe5byj/0zX5U/8dArCoo6nFAH0h+z5o32Twnfas64e/udiH1SMYB/
76Z/yr1+sPwbov8Awj3g7SdKK7Xt7ZRKP+mh+Z//AB4mtygAooooAKKKKACiiigAooooAK4/4o6J
/b3w61e2VczQxfaYsdd0fzYH1AI/GuwpGUMpVgCpGCCODQB8I0qO8UiyIxV1IZWHYitjxboreHvF
uqaSRhba4ZY/dCcofxUisagD7a8M6wuv+GNM1Zcf6VbpIwHZiPmH4HI/CtWvIv2ftc+2+EbvSHbM
mn3G5Bn/AJZyZI/8eD/nXrtABRRRQAUUUUAFFFFABRRRQAUUUUAFFFFABRRRQAUUUUAFFFFABRRR
QAUUUUAFFFFABRRRQAUUUUAFFFFABRRRQAUUUUAFFFFABRRRQAUUUUAFfPH7Rf8AyH9F/wCvV/8A
0Kvoevnj9ov/AJD+i/8AXq//AKHQB4vX1Z8Ef+SW6f8A9dZv/RjV8p19WfBH/klun/8AXWb/ANGN
QB6HRRRQAUUUUAFFFFABSEhQSSAAMkntS14X8aPib5azeFNEn+c/Lf3EbdP+mQP/AKF+XrQBzXxf
+Jh8S3r6HpEx/se3f95Ih4unHf8A3AenqefSvKKWt3wj4U1Dxjr8OlaeuC3zTSkfLDGOrH+nqSBQ
Br/DjwBdeOdc2Nvi0u3Ia7uB6dkX/aP6Dn2P1nY2NtptjBZWUKQW0CBI40HCqOgqj4c8O6f4W0O3
0nTYtkEI5Y/ekbu7HuT/AJ4rWoAK+RPi1/yVLXf+uqf+i1r67r5E+LX/ACVLXf8Arqn/AKLWgDi6
+2PCv/IoaL/14Qf+i1r4nr7Z8Lf8ihov/XhB/wCi1oA1qKKKACiiigAooooAKKKKAPHv2iP+RQ0v
/r//APabV8419HftEf8AIoaX/wBf/wD7TavnGgD3/wDZx/5B/iD/AK6wfyevcK8P/Zx/5B/iD/rr
B/J69woA5Xx74IsvHGgNZT4iu4svaXGOY39/9k9CP6gV8jatpV7oeq3Gm6hA0N1bvskQ/wAx6gjk
HuK+4685+Kvw4j8Z6V9tsUVdatE/dHoJ16+WT6+h9fY0AfK6OyOroxVlOQwOCD619P8Awk+JS+LN
PGk6pKBrVsn3icfaUH8Q/wBodx+Prj5hmikt5pIZo2jljYo6OMFSOCCOxqfTtQu9J1G3v7GdoLq3
cPFInVSP89O9AH3NRXHfDrx5aeOdBE42RalbgLd24P3T/eH+ye3pyO1djQAUUUUAFFFFABRRRQB8
4/tEf8jfpf8A14f+1Grx6vYf2iP+Rv0v/rw/9qNXj1AH1Z8Ef+SW6f8A9dZv/RjV6HXnnwR/5Jbp
/wD11m/9GNXodABRRRQAUUUUAFFFFABRRRQAUUUUAFFFFABRRRQAUUUUAFFFFABRRRQAUUUUAFFF
FABRRRQAUUUUAFFFFABRRRQAUUUUAFFFFABRRRQAUUUUAFeJftEa35WmaToUbfNPI11KB/dUbV/M
s3/fNe218kfF3XP7c+I+pOrbobMizi57Jw3/AI+WoA4euq+G+if2/wDEHR7Jl3RCcTSgjjZH85B+
uMfjXK17l+ztoe+71fXpF4jRbSI47nDP+gT86APfaKKKACiiigAooooAKKKKACiiigAooooA+cv2
hND+yeJdP1qNQI76AxSED/lpH3P1VlH/AAGvHa+r/jLoP9ufDq9dE3T6eReR4HOFyH/8cLH8BXyh
QB6N8EtdGj/ES3t5G2w6jG1q2TwGPzJ+OVA/4FX1TXwtaXU1jewXdu+yeCRZY2HZlOQfzFfbWiap
Dreh2OqQf6u7gSZR6bhnH4dKAL9FFFABRRRQAUUUUAFFFFABRRRQAUUUUAFFFFABRRRQAUUUUAFF
FFABRRRQAUUUUAFFFFABRRRQAUUUUAFFFFABRRRQAUUUUAFFFFABRRRQAV88ftF/8h/Rf+vV/wD0
Kvoevnj9ov8A5D+i/wDXq/8A6FQB4vX1Z8Ef+SW6f/11m/8ARjV8p19WfBH/AJJbp3/XWb/0Y1AH
odFFFABRRRQAUUVxvxF8e2ngbQjN8supXAK2luT1Pdm/2R+vA75oAwfi38Sl8KaedI0qYHWrlOWU
5+zIf4j/ALR7D8fTPzC7M7s7sWZjksTkk+tWNQ1C71XUJ7++nee6uHLySOeWJ/z0qCKKS4mjhhja
SWRgiIgyWJ4AA7mgC1pGk3uuarb6Zp0DT3Vw+yNF/Un0AHJPYCvrnwF4IsvA+gLZQYlu5cPd3GOZ
H9v9kdAP6k1ifCr4cR+DNK+23yK+tXSfvW6iFOojH9T6+wr0WgAooooAK+RPi1/yVLXf+uqf+i1r
67r5E+LX/JUtd/66p/6LWgDi6+2fC3/IoaL/ANeEH/ota+Jq+2PCv/IoaL/14Qf+i1oA16KKKACi
iigAooooAKKKKAPHv2iP+RQ0v/r/AP8A2m1fONfR37RH/IoaX/1//wDtNq+cKAPoD9nH/kH+IP8A
rrB/J69wrw/9nH/jw8Qf9dYP5PXuFABRRRQB4v8AGb4Zf2nDN4o0WDN7Guby3Qf65R/GB/eA6juB
6jn54r7vr5y+Mnwy/sa4k8S6LBjTpnzdQIP9Q5/iH+wT+RPoeADzXwx4l1Dwlr1vq2nSYljOHQ/d
lQ9Ub2P6deor698K+J9P8XaBBq2nv8j/ACyRk/NE46o3uP1BB718VV13w98dXfgbX1uU3y6fOQl3
bg/fX+8P9odvy70AfYNFVNN1K01jTbfUbCdZ7W4QPHIp4I/x7EdjVugAooooAKKKKAPnH9oj/kb9
L/68P/ajV49XsP7RH/I36X/14f8AtRq8eoA+rPgj/wAkt0//AK6zf+jGr0OvPPgj/wAkt0//AK6z
f+jGr0OgAooooAKKKKACiiigAooooAKKKKACiiigAooooAKKKKACiiigAooooAKKKKACiiigAooo
oAKKKKACiiigAooooAKKKKACiiigAooooAKKKKAMrxNrMfh7wxqWryYxawNIoP8AE2PlH4tgfjXx
PJI8sjSSMWd2LMxPJJ6mvor9oPXvsnhqx0SN8SX03mygf884+x+rFT/wGvnKgBa+vPhVoX9gfDrS
oHULNcR/apeP4pPmGfcLtH4V8veD9DbxJ4v0vSACUuJ1EmO0Y5c/goNfaaqqKFVQqqMAAYAFAC0U
UUAFFFFABRRRQAUUUUAFFFFABRRRQBHNDHcQSQTIHikUo6nowIwRXxP4j0eTw/4k1HSZclrS4aME
/wASg/KfxGD+NfblfOX7QXh/7H4kstdiTEd/D5UrAf8ALROAT9VKj/gJoA8dr6V+AXiD+0fB1xo8
jZm0yb5R/wBMpMsP/Ht/6V81V6D8GPEH9hfEO0ikfbb6iptJP95uU/8AHgB+JoA+rqKKKACiiigA
ooooAKKKKACiiigAooooAKKKKACiiigAooooAKKKKACiiigAooooAKKKKACiiigAooooAKKKKACi
iigAooooAKKKKACiiigAr54/aL/5D+i/9er/APoVfQ9fPH7Rf/If0X/r1f8A9CoA8Xr6s+CP/JLd
O/66zf8Aoxq+U6+rPgj/AMkt0/8A66zf+jGoA9DooooAKKKqanqdno2mXGo386wWtuheSRugH9Se
gHcmgDP8V+KNP8IaDPquov8AInyxxA/NK56Kvuf0GT2r5C8T+JdQ8Wa7catqMm6WU4RAfliQdEX2
H68nqa1viD46vPHOvNdPvisISVtLYn7i+p/2j1P5dq5KgAr374E+BbM2K+L73bNcM7x2ceOIQDtZ
z/tE5A9B9ePAa+rPgj/yS3Tv+us3/oxqAPQ6KKKACiiigAr5E+Lf/JUtd/66p/6LWvruvkT4t/8A
JUtd/wCuqf8AotaAOLr7Z8Lf8ihov/XhB/6LWviWvtnwr/yKGi/9eEH/AKLWgDXooooAKKKKACii
igAooooA8e/aI/5FDS/+v/8A9ptXzjX0d+0R/wAihpf/AF//APtNq+caAPf/ANnH/kH+IP8ArrB/
J69wrw/9nH/kH+IP+usH8nr3CgAooooAKjngiureS3njWSGVSjo4yGUjBBFSUUAfI3xS8GQ+CvFh
tbSTdZXUf2i3Qklo1JI2E98EHB9Md64mvYf2iP8Akb9L/wCvD/2o1ePUAel/Cb4kv4Q1IaZqUjHR
Lp/mJ5+zueN49vUfj25+okdJY1kjdXRgGVlOQQehBr4Sr2/4L/Ez7M8PhTWpv3DnbYTufuE9IifQ
/wAPoePTAB9AUUUUAFFFFAHzj+0R/wAjfpf/AF4f+1Grx6vYf2iP+Rv0v/rw/wDajV49QB9WfBH/
AJJbp/8A11m/9GNXodeefBH/AJJbp/8A11m/9GNXodABRRRQAUUUUAFFFFABRRRQAUUUUAFFFFAB
RRRQAUUUUAFFFFABRRRQAUUUUAFFFFABRRRQAUUUUAFFFFABRRRQAUUUUAFFFFABRRRQAUUVi+Lt
dTw14S1PV2IDW0BMee8h4QfixFAHzN8YNf8A7e+It95bZt7HFnF/wDO7/wAfLfhiuDp0kjyyNJIx
Z3YszHqSetNoA9p/Z50Hz9Z1LXpUylrELeEn++/LEe4UY/4FX0NXGfCvw/8A8I78PdNt3j2XFyv2
qcHrufkZ9wu0fhXZ0AFFFFABRRRQAUUUUAFFFFABRRRQAUUUUAFcP8WvD3/CQ/DzUI0TdcWY+2Q/
VM7h+KFh9SK7ikIDAggEEYIPegD4Rp0UskEyTROUkjYMrDqCOQa3vHHh8+F/GWp6TtIiimLQZ7xt
8yfoQPqDXP0Afa/hXXI/EnhbTdYjx/pUCs4Xor9HH4MCK2K8Q/Z68R+bY6j4cmf5oG+1W4J/hOA4
+gO0/wDAjXt9ABRRRQAUUUUAFFFFABRRRQAUUUUAFFFFABRRRQAUUUUAFFFFABRRRQAUUUUAFFFF
ABRRRQAUUUUAFFFFABRRRQAUUUUAFFFFABRRRQAV88ftF/8AIf0X/r1f/wBCr6Hr54/aL/5D+i/9
er/+hUAeL19WfBH/AJJbp/8A11m/9GNXynX1Z8Ef+SW6f/11m/8ARjUAeh0UUUANkkSKNpJHVI0B
ZmY4CgdST6V8ufFn4kv4v1M6bpsjLolq/wAuOPtDj+M+3oPx74HSfGj4mfa5J/Cmizf6Oh239wh/
1hH/ACzB9B39Tx0znxGgApSrBQxUhW6Ejg10/gPwTfeONfWxt90drHh7q5xkRJ/Vj0A/oDXV/HDS
LHQtZ0LTNOgWG1t9NCog/wCujcn1J6k9zQB5ZX1Z8Ef+SW6f/wBdZv8A0Y1fKdfVnwR/5Jbp/wD1
1m/9GNQB6HRRRQAUUUUAFfInxa/5Klrv/XVP/Ra19d18ifFr/kqWu/8AXVP/AEWtAHF19s+Fv+RQ
0X/rwg/9FrXxNX2z4W/5FDRf+vCD/wBFrQBrUUUUAFFFFABRRRQAUUUUAePftEf8ihpf/X//AO02
r5wr6P8A2iP+RQ0v/r//APabV840Ae//ALOP/Hh4g/66wfyevcK8P/Zx/wCQf4g/66wfyevcKACi
iigAooooA+cf2iP+Rv0v/rw/9qNXj1ew/tEf8jfpf/Xh/wC1Grx6gAKkAEggEZGe9HevcvDvw9t/
HPwT04whItXtnnNrMeA37xsxt/sn9Dz658Tu7S4sLya0u4XhuIXKSRuMFWHBBoA+jvg98S/+EhtE
8P6xN/xNrdP3ErH/AI+YwP1cDr6jn1r1uvhW0up7G7hu7WV4biFxJHIhwVYHIIr6w+GXxCt/HGi7
Z2SPWLVQLqEcbh2kUf3T+h/DIB3VFFFAHzj+0R/yN+l/9eH/ALUavHq9h/aI/wCRv0v/AK8P/ajV
49QB9WfBH/klun/9dZv/AEY1eh1558Ef+SW6f/11m/8ARjV6HQAUUUUAFFFFABRRRQAUUUUAFFFF
ABRRRQAUUUUAFFFFABRRRQAUUUUAFFFFABRRRQAUUUUAFFFFABRRRQAUUUUAFFFFABRRRQAUUUUA
FeIftDeIfKsNN8Owv80zfapwD/CuVQfQncf+AivbicV8b/EHxF/wlPjfUtTR91uZPKt/Tyl4U/jj
P1NAHM10XgTw+fE/jbS9KK7oZJg8/wD1yX5n/MAj6kVzte8/s8eHcJqfiOZPvYs7cn04Zz/6APwN
AHuoAAwBgDoKWiigAooooAKKKKACiiigAooooAKKKKACiiigAooooA8K/aG8ObotN8SQpyp+yXBA
7HLIf/Qh+IrwWvtXxdoMfibwpqWjuBm5hIjJ6LIOUP4MBXxZNFJBNJDKhSWNirqw5Ug4INAHReAf
ER8LeNdN1RmKwJL5dx7xN8rfXAOfqBX2UCGAIIIIyCO9fCNfWXwg8S/8JH4AsxK+66sP9EmyeTtA
2n8VI59QaAO9ooooAKKKKACiiigAooooAKKKKACiiigAooooAKKKKACiiigAooooAKKKKACiiigA
ooooAKKKKACiiigAooooAKKKKACiiigAooooAK+eP2i/+Q/ov/Xq/wD6FX0PXzx+0X/yH9F/69X/
APQqAPF6+rPgj/yS3T/+us3/AKMavlOvqz4I/wDJLdP/AOus3/oxqAPQ68j+MXxM/wCEftJPD2jz
Y1WdP38yHm2Qjp7OR09Ac9xXQ/E74hQeB9F2W7JJrF0pFrEedg6eYw9B29Tx64+ULq6nvbua6upX
luJnLySOclmPJJoAi5PNavhzw9qHinXLfSdNi3zzHkn7sa92Y9gKo2Njc6lfQWVlC89zO4jijQcs
x6CvrP4b+ALbwNoextsuqXIDXc4557Iv+yP1PPoAAa/hDwnp/g3QIdLsFzj5ppiMNM/dj/QdhgV4
f+0R/wAjfpf/AF4f+1Gr6Or5x/aI/wCRv0v/AK8P/ajUAePV9WfBH/klunf9dZv/AEY1fKdfVnwR
/wCSW6f/ANdZv/RjUAeh0UUUAFFFFABXyJ8W/wDkqWu/9dU/9FrX13XyJ8Wv+Spa7/11T/0WtAHF
V9s+Ff8AkUNF/wCvCD/0WtfE9fbPhb/kUNF/68IP/Ra0Aa1FFFABRRRQAUUUUAFFFFAHj37RH/Io
aX/1/wD/ALTavnGvo79oj/kUNL/6/wD/ANptXzjQB7/+zj/yD/EH/XWD+T17hXh/7OP/ACD/ABB/
11g/k9e4UAFFFFABRRRQB84/tEf8jfpf/Xh/7UavHq9h/aI/5G/S/wDrw/8AajV49QB9WfBH/klu
nf8AXWb/ANGNWV8YPhn/AMJJZtr2jw/8Te3T97Eg5uUH/s4HT1HHpWr8Ef8Aklun/wDXWb/0Y1eh
0AfCBBBIIwR1FaWga7f+Gtat9V02by7mBsj0Yd1YdwRwa9h+NHwy8ppvFeiQfuz81/bxr9095QPT
+9+frXhlAH2d4M8X2HjTw/Fqdk21x8lxAT80MncH27g9xXQ18a+BvGd94I8QR6ha5kt3wl1bk8Sp
/iOoPY+xIr670XWbHX9IttU06YS2twm5G7j1BHYg8EUAeAftEf8AI36X/wBeH/tRq8er2H9oj/kb
9L/68P8A2o1ePUAfVnwR/wCSW6f/ANdZv/RjV6HXnnwR/wCSW6f/ANdZv/RjV6HQAUUUUAFFFFAB
RRRQAUUUUAFFFFABRRRQAUUUUAFFFFABRRRQAUUUUAFFFFABRRRQAUUUUAFFFFABRRRQAUUUUAFF
FFABRRRQAUUUUAcR8WPEf/CN/D+/ljk2XV2PskGDzucHJH0XcfqBXyPXrHx68S/2p4uh0WF82+mR
/PjvK4BP5DaPY5ryegBUR5ZFjjUs7EKqqMkk9q+0fBvh9PC/hHTdHUDfbwjzSP4pDy5/76Jr5v8A
gx4bOv8Aj+2nlTda6aPtUmem4fcH/fWD9FNfVtABRRRQAUUUUAFFFFABRRRQAUUUUAFFFFABRRRQ
AUUUUAFfLPxu8Nf2H47kvok22uqL9oUjp5nSQfXOG/4HX1NXnvxl8M/8JD4CuJoY913pp+1RY6lQ
PnH/AHzk/VRQB8pV6f8AA3xP/YvjX+zJn22uqqIeTwJRyh/Hlf8AgQrzCpIJ5bW4iuIHMc0Th0de
qsDkH86APuuisTwh4gi8U+FNP1iIrm4iHmqP4JBw6/gwNbdABRRRQAUUUUAFFFFABRRRQAUUUUAF
FFFABRRRQAUUUUAFFFFABRRRQAUUUUAFFFFABRRRQAUUUUAFFFFABRRRQAUUUUAFFFFABXzx+0X/
AMh/Rf8Ar1f/ANDr6Hr54/aL/wCQ/ov/AF6v/wChUAeL19FeBfF9h4L+Btpqd4d8nmzpbwA4aaTz
GwB7dyew/AV861PNe3Nxa21tLMzwWyssMZPCBmLHH1J/zigC3r2u3/iTWrnVdSl8y5nbJx0UdlUd
gBwKzVUswVQSxOAAOtFe8/Bb4Z7Vt/FutQ5LDfp9u46DtKR/6D+fpQB0nwi+Gg8K2K6zqsQOs3Kf
KjD/AI9kP8P+8e/p09c+pUUUAFfOP7RH/I36X/14f+1Gr6Or5x/aI/5G/S/+vD/2o1AHj1fVnwR/
5Jbp/wD11m/9GNXynX1Z8Ef+SW6f/wBdZv8A0Y1AHodFFFABRRRQAV8ifFr/AJKlrv8A11T/ANFr
X13XyJ8W/wDkqWu/9dU/9FrQBxdfbPhb/kUNF/68IP8A0WtfE1fbHhX/AJFDRf8Arwg/9FrQBr0U
UUAFFFFABRRRQAUUUUAePftEf8ihpf8A1/8A/tNq+ca+jv2iP+RQ0v8A6/8A/wBptXzjQB7/APs4
/wDIP8Qf9dYP5PXuFeH/ALOP/IP8Qf8AXWD+T17hQAUUUUAFFFFAHzj+0R/yN+l/9eH/ALUavHq9
h/aI/wCRv0v/AK8P/ajV49QB9WfBH/klunf9dZv/AEY1eh1558Ef+SW6f/11m/8ARjV6HQAjKsiM
jqGVhgqRkEelfMPxb+GjeFNQbV9KhJ0W5flVGfszn+E/7J7H8PTP0/VbULC11XT57C+gSe1nQpJG
4yGBoA+Ga9A+FvxFl8E6v9mu2Z9Fu3HnoOTE3TzFHt3Hce4FUfiN4BuvA2umL55dMuCWtLgjqP7j
f7Q/Xr9ONoA9d/aBniuvE+jXEEiyQy6cHR0OQyl2IIPpXkVWJ766uoLaCed5I7ZDHCrHOxSSxA9s
kn8ar0AfVnwR/wCSW6f/ANdZv/RjV6HXnnwR/wCSW6f/ANdZv/RjV6HQAUUUUAFFFFABRRRQAUUU
UAFFFFABRRRQAUUUUAFFFFABRRRQAUUUUAFFFFABRRRQAUUUUAFFFFABRRRQAUUUUAFFFFABRRRQ
AVmeIdZg8PeHr7V7nHlWkLSYzjcf4V+pOB+NadeHftB+J/KtLHwzbyfNMftV0Af4Rwin6nJ/4CKA
PCb+9n1LULm+unL3FzK0sjerMcn9TVeitvwh4fk8UeK9O0ePdtuJQJWXqsY5c/goNAH0R8D/AA3/
AGJ4FW/mTbdaq/nnPXyxxGPyy3/A69MqOGGO2gjghQJFGoREUcKAMACpKACiiigAooooAKKKKACi
iigAooooAKKKKACiiigAooooAKRlV1KsoZWGCCMgilooA+NvH/hlvCfjTUNLCkW4fzbY+sTcr+XT
6g1zNfR3x98Lf2h4et/ENvHm409vLnIHJhY9f+Atj/vo1840Ae3fs++KPJvr3wzcSfJcA3NqCf4w
MOo+qgH/AICa+ga+HtF1a50LWrPVbQ4ntJVlTPQ4PQ+xHB+tfamkapa63o9pqlk+63uollQ9wCOh
9x0PuKALtFFFABRRRQAUUUUAFFFFABRRRQAUUUUAFFFFABRRRQAUUUUAFFFFABRRRQAUUUUAFFFF
ABRRRQAUUUUAFFFFABRRRQAUUUUAFfPH7Rf/ACMGi/8AXq//AKHX0PXhn7Q2hXs8ela3BE0lrbq8
E5UZ8skgqT7HkZ9cetAHgdFFFABX2j4I/wCRB8Of9gu2/wDRS18XV9o+CP8AkQfDn/YLtv8A0UtA
G9RRRQAV84/tEf8AI36X/wBeH/tRq+jq+cf2iP8Akb9L/wCvD/2o1AHj1fVnwR/5Jbp//XWb/wBG
NXynX1Z8Ef8Aklun/wDXWb/0Y1AHodFFFABRRRQAV8ifFr/kqWu/9dU/9FrX13XyJ8Wv+Spa7/11
T/0WtAHF19seFf8AkUNF/wCvCD/0WtfE9fbHhX/kUNF/68IP/Ra0Aa9FFFABRRRQAUUUUAFFFFAH
j37RH/IoaX/1/wD/ALTavnGvo79oj/kUNL/6/wD/ANptXzjQB7/+zj/yD/EH/XWD+T17hXh/7OP/
ACD/ABB/11g/k9e4UAFFFFABRRRQB84/tEf8jfpf/Xh/7UavHq9h/aI/5G/S/wDrw/8AajV49QB9
WfBH/klun/8AXWb/ANGNXodeefBH/klunf8AXWb/ANGNXodABRRRQB49+0R/yKGl/wDX/wD+02r5
xr6O/aI/5FDS/wDr/wD/AGm1fONABRRSojyyLHGjO7EKqqMkk9ABQB9V/BH/AJJbp/8A11m/9GNX
odcl8M9CufDnw+0rTr2Py7tUaSZD1Uu5bB9wCAfpXW0AFFFFABRRRQAUUUUAFFFFABRRRQAUUUUA
FFFFABRRRQAUUUUAFFFFABRRRQAUUUUAFFFFABRRRQAUUUUAFFFFABRRRQAUUUUARXNxDZ2s11cS
COGFGkkdjwqgZJP4V8XeLPEE3ijxTqGsTZH2iUmNT/BGOEX8FAr3348eKhpPhWPQ7eTF1qbfvADy
sKnJ/M4HuN1fNNABXv37PnhfyrS+8TXEfzTH7Lak/wB0HLsPqcD/AICa8L03T7jVtUtdOtE33FzK
sUa+7HH5V9qaDo9v4f0Gx0m0GIbSIRg4+8e7H3JyfxoA0aKKKACiiigAooooAKKKKACiiigAoooo
AKKKKACiiigAooooAKKKKAK9/Y2+p6fcWF3GJLe4iaKVD3Vhg18W+JdCuPDPiO+0e6B8y1lKhsff
XqrfQgg/jX21Xhv7QPhTzLa08UW0XzRYtrsgfwn7jH6HK/itAHgVfQH7P3iszWd34XuZPmgzc2mT
/AT86j6Eg/8AAj6V8/1qeGtdufDPiOx1i1/1lrKHK5xvXoyn2IJH40AfbdFVdN1C21bTLXULOTzL
a5iWWNvVSMj8atUAFFFFABRRRQAUUUUAFFFFABRRRQAUUUUAFFFFABRRRQAUUUUAFFFFABRRRQAU
UUUAFFFFABRRRQAUUUUAFFFFABRRRQAUjKsiMjqGVhgqRkEelLRQBzkngDwhNI0j+GdK3McnFqg/
kK+Zfitp1npXxL1ey0+1itrWLydkMShVXMKE4A9yTX17XyZ8Zv8AkrGt/wDbD/0RHQBwdfaPgj/k
QfDn/YLtv/RS18XV9o+CP+RB8Of9gu2/9FLQBvUUUUAFfOP7RH/I36X/ANeH/tRq+jq+cf2iP+Rv
0v8A68P/AGo1AHj1fVnwR/5Jbp//AF1m/wDRjV8p19WfBH/klun/APXWb/0Y1AHodFFFABRRRQAV
8ifFr/kqWu/9dU/9FrX13XyJ8Wv+Spa7/wBdU/8ARa0AcXX2x4V/5FDRf+vCD/0WtfE9fbHhX/kU
NF/68IP/AEWtAGvRRRQAUUUUAFFFFABRRRQB49+0R/yKGl/9f/8A7TavnGvo79oj/kUNL/6//wD2
m1fONAHv/wCzj/yD/EH/AF1g/k9e4V4f+zj/AMg/xB/11g/k9e4UAFFFFABRRRQB84/tEf8AI36V
/wBeH/tRq8er2H9oj/kb9L/68P8A2o1ePUAfVnwR/wCSW6f/ANdZv/RjV6HXnnwR/wCSW6f/ANdZ
v/RjV6HQAUUUUAePftEf8ihpf/X/AP8AtNq+ca+jv2iP+RQ0v/r/AP8A2m1fONAHuPwK8M6Hrui6
tLq2lWl7JHcIqNPEHKjb0Ga9l03wl4d0i4Fxp2h6fazjpLFbqHH0OMivL/2dP+QBrX/X0n/oNe00
AFFFFABRRRQAUUUUAFFFFABRRRQAUUUUAFFFFABRRRQAUUUUAFFFFABRRRQAUUUUAFFFFABRRRQA
UUUUAFFFFABRRRQAUUUUAFIzLGjO7BVUZLE4AHrS15h8bvFv9geDzpdtJtvdVzFweVhH3z+OQv8A
wI+lAHg3xB8Uv4v8ZXupgn7MD5Nqp/hiXO38+W+rGuYoqS2t5ru6htreNpJpnEcaL1ZicAD6mgD2
L4AeFTeazdeJriP9zZAwWxPeVh8xH0U4/wCB19E1heD/AA5D4U8K2Gjw4LQx5lcfxyHlm/PP4Yrd
oAKKKKACiiigAooooAKKKKACiiigAooooAKKKKACiiigAooooAKKKKACqWr6Xa63o93pd4m63uom
icdwCOo9x1HuKu0UAfEGvaNdeHtdvdIvBie1lMbHGAw7MPYjBHsaz697/aA8Jb4bXxVax8pi2vMD
sfuOfx+U/Va8EoA+gvgB4u+0WFz4WupP3ltme0yesZPzqPoxz/wI+le218ReHtbufDniCx1e0P76
1lDhc43Doyn2IyPxr7Q0jVLXW9ItNTsn3211EssZPXBHQ+46H3FAF2iiigAooooAKKKKACiiigAo
oooAKKKKACiiigAooooAKKKKACiiigAooooAKKKKACiiigAooooAKKKKACiiigAooooAKKK5bxz4
603wJpCXd4jT3EzFbe2RgGkI689lHGT7igDqa+TPjN/yVjW/+2H/AKIjrrW/aL1XcdugWYXPAMzE
15h4t8RzeLPE95rk9ukElzs3RoSQu1FTqf8AdoAxa+0fBH/IgeHP+wXbf+ilr4ur1vR/jzqmj6JY
aZHotnIlnbR26u0rAsEUKCfrigD6Uor54/4aL1b/AKANl/39ej/hovVv+gDZf9/XoA+h6+cf2iP+
Rv0v/rw/9qNU/wDw0Xq3/QBsv+/r1wPjzxxc+O9Vtr+6s4rVoIPJCxMSCNxOefrQBytfVnwR/wCS
W6d/11m/9GNXynXpfg/4yah4P8NwaNb6Ta3EcLOwkkkYE7mLdvrQB9SUV88f8NF6t/0AbL/v69H/
AA0Xq3/QBsv+/r0AfQ9FfPH/AA0Xq3/QBsv+/r0f8NF6t/0AbL/v69AH0PXyJ8Wv+Spa7/11T/0W
tdp/w0Xq3/QBsv8Av69eW+KNel8T+JL3WZoEgkumDNGhJC4UDjP0oAya+2PCv/IoaL/14Qf+i1r4
nr17Tfj9qmm6XZ2CaJZuttAkIYytkhVAz+lAH0jRXzx/w0Xq3/QBsv8Av69H/DRerf8AQBsv+/r0
AfQ9FfPH/DRerf8AQBsv+/r0f8NF6t/0AbL/AL+vQB9D0V88f8NF6t/0AbL/AL+vR/w0Xq3/AEAb
L/v69AH0PRXzx/w0Xq3/AEAbL/v69H/DRerf9AGy/wC/r0AdN+0R/wAihpf/AF//APtNq+ca77x5
8Ur3x3pdtYXWm29qsE/nBonYknaRjn61wNAHv/7OP/IP8Qf9dYP5PXuFfI/gH4lXngGC+itdPguh
dsjMZXK7doPTH1rsf+Gi9W/6ANl/39egD6Hor54/4aL1b/oA2X/f16P+Gi9W/wCgDZf9/XoA+h6K
+eP+Gi9X/wCgDZf9/Xo/4aL1b/oA2X/f16AIP2iP+Rv0v/rw/wDajV49XVeO/HFz481S2v7mzitW
gg8kLExII3E55+tcrQB9WfBH/klun/8AXWb/ANGNXodfLfg/4yah4P8ADcGi2+k21xHCzsJJJGBO
5i3b61u/8NF6t/0AbL/v69AH0PRXzx/w0Xq3/QBsv+/r0f8ADRerf9AGy/7+vQB037RH/IoaX/1/
/wDtNq+ca77x58U73x3pVtYXWm29qsE/nBonYknaRjn61wNAH0N+zp/yANa/6+k/9Br2mvkrwF8T
rzwFY3lra6db3S3MgkLSuQVwMY4rutN/aLmN7GuqaDGLVjh3tpjvQeoBGD9Mj60Ae90VWsL+11TT
7e/splmtriMSRSL0ZT0qzQAUUUUAFFFFABRRRQAUUUUAFFFFABRRRQAUUUUAFFFFABRRRQAUUUUA
FFFFABRRRQAUUUUAFFFFABRRRQAUUUUAFFFFADXdY0Z3YKiglmY4AHqa+PPiL4rbxh4yvNRVibRD
5NoD2iXOD+Jy3/Aq9x+OPi8aH4WGi20mL7VAUbB5SEffP/Avu/Qt6V8yUAFeu/Abwl/aniKXxDdR
5tdN+WHI4acj/wBlU5+pWvJra3mu7qG2t42knmcRxovVmJwAPqa+zPBfhqHwl4TsdHi2l4k3TuP4
5Tyx/Pp7AUAb9FFFABRRRQAUUUUAFFFFABRRRQAUUUUAFFFFABRRRQAUUUUAFFFFABRRRQAUUUUA
U9W0y11rSbrTL2PzLa5jMci+x7j3HUe9fF/iLQ7rw14gvdHvBia1kKbsYDr1Vh7EYP419uV4t8fP
B323TIfFFpF+/tAIbvb1aIn5W/4CTj6N7UAfPFe7fAHxiFefwneScNunsix79XQf+hD/AIFXhVWt
M1G60jU7bUbOQx3NtIssbDsQc/l7UAfctFY3hTxFbeK/DVlrFqQFnT50zzG44ZT9D+mD3rZoAKKK
KACiiigAooooAKKKKACiiigAooooAKKKKACiiigAooooAKKKKACiiigAooooAKKKKACiiigAoooo
AKKKKACvnP8AaJkY+KtJjLHYtkWA9CXbP8h+VfRlfOP7RH/I36X/ANeH/tRqAPHqSlr3v4YfDDwr
4m8CWeqapYyy3cskqs63DqCFcgcA46CgDwSivqz/AIUj4E/6Bk//AIFyf40f8KR8C/8AQMn/APAu
T/GgD5Tor6s/4Uj4E/6Bk/8A4Fyf40f8KR8Cf9Ayf/wLk/xoA+U6Svq3/hSPgT/oGT/+Bcn+NH/C
kfAn/QMn/wDAuT/GgD5Tor6s/wCFI+Bf+gZP/wCBcn+NH/CkfAn/AEDJ/wDwLk/xoA+U6Svq3/hS
PgT/AKBk/wD4Fyf40f8ACkfAv/QMn/8AAuT/ABoA+U6K+rP+FI+BP+gZP/4Fyf40f8KR8Cf9Ayf/
AMC5P8aAPlOivqz/AIUj4F/6Bk//AIFyf40f8KR8Cf8AQMn/APAuT/GgD5Tor6s/4Uj4E/6Bk/8A
4Fyf40f8KR8Cf9Ayf/wLk/xoA+U6K+rP+FI+Bf8AoGT/APgXJ/jR/wAKR8C/9Ayf/wAC5P8AGgD5
Tor6s/4Uj4E/6Bk//gXJ/jR/wpHwJ/0DJ/8AwLk/xoA+U6K+rP8AhSPgT/oGT/8AgXJ/jR/wpHwJ
/wBAyf8A8C5P8aAPlOivqz/hSPgX/oGT/wDgXJ/jR/wpHwL/ANAyf/wLk/xoA+UqWvqz/hSPgT/o
GT/+Bcn+NH/CkfAn/QMn/wDAuT/GgD5Tor6s/wCFI+BP+gZP/wCBcn+NH/CkfAn/AEDJ/wDwLk/x
oA+U6K+rP+FI+BP+gZP/AOBcn+NH/CkfAn/QMn/8C5P8aAPlOivqz/hSPgT/AKBk/wD4Fyf40f8A
CkfAn/QMn/8AAuT/ABoA+U6K+rP+FI+BP+gZP/4Fyf40f8KR8C/9Ayf/AMC5P8aAPlOivqz/AIUj
4E/6Bk//AIFyf40f8KR8Cf8AQMn/APAuT/GgD5Tor6s/4Uj4F/6Bk/8A4Fyf40f8KR8Cf9Ayf/wL
k/xoA+U6K+rP+FI+BP8AoGT/APgXJ/jR/wAKR8Cf9Ayf/wAC5P8AGgD5Tor0X4xeEtH8IeIrCz0a
3eGGa081w0jPlt7DqT6AV5zQB9X/AAVleT4WaWHOdjzKv081j/WvQa88+CP/ACS3Tv8ArrN/6Mav
Q6ACiiigAooooAKKKKACiiigAooooAKKKKACiiigAooooAKKKKACiiigAooooAKKKKACiiigAooo
oAKKKKACiiigAqG6uYLK0murmVYoIUMkkjdFUDJJ/Cpq8W+PXjP7FpsXhaylxPdgS3ZU8rED8q/8
CIyfYe9AHjPjbxRN4w8WXmrybljdtlvGT/q4hwo/qfcmufoqzp2n3Oq6lbafZxmS5uZVijX1YnA/
CgD1j4C+D/7S1ybxJdxZtbA7LfcOGnI6/wDAQfzYelfR1Y3hXw9beFvDVjo9qAVt48O+P9Y55Zj9
Tn+VbNABRRRQAUUUUAFFFFABRRRQAUUUUAFFFFABRRRQAUUUUAFFFFABRRRQAUUUUAFFFFABUN3a
wX1nNaXMYkgnjaORG6MpGCPyqaigD4w8beF5/B/iu80iUMY0bfbyEf6yI/dP9D7g1z9fUXxp8F/8
JL4W/tOzi3alpgMihRzJF/GvuR94fQjvXy7QB6x8DvGv9h+IW0G8lxYakwERY8Rz9B/319367a+l
6+EVZkcMrFWU5BBwQa+uPhd40Xxn4TjmncHUrTEN4vctjh/ow5+oPpQB21FFFABRRRQAUUUUAFFF
FABRRRQAUUUUAFFFFABRRRQAUUUUAFFFFABRRRQAUUUUAFFFFABRRRQAUUUUAFFFFABXzj+0R/yN
+l/9eH/tRq+jq+cf2iP+Rv0v/rw/9qNQB49X1Z8Ef+SW6d/11m/9GNXynX1Z8Ef+SW6f/wBdZv8A
0Y1AHodFFFABRRRQAUUUUAFFFFABRRRQAUUUUAFFFFABRRRQAUUUUAFFFFABRRRQAUUUUAFFFFAB
RRRQAUUUUAFFFFABRRRQAUUUUAFFFFABRRRQB84/tEf8jfpf/Xh/7UavHq9h/aI/5G/Sv+vD/wBq
NXj1AH1Z8Ef+SW6f/wBdZv8A0Y1eh1558Ef+SW6d/wBdZv8A0Y1eh0AFFFFABRRRQAUUUUAFFFFA
BRRRQAUUUUAFFFFABRRRQAUUUUAFFFFABRRRQAUUUUAFFFFABRRRQAUUUUAFFFFAGZ4g1y08N6De
avfNiC2jLkZwWPQKPcnAH1r4z13WbvxDrl5q18++4upC7eijso9gMAewr1D46+Nv7V1lfDVlLm0s
H3XJU8PPjGPooJH1J9K8foAK91+AXgzc83i28j4XdBYgjqejuP8A0Ef8CryLwt4du/FXiSz0e0BD
zv8AO+MiNByzH6D8+nevszS9NtdH0q102yj8u2toxHGvsB39T6mgC3RRRQAUUUUAFFFFABRRRQAU
UUUAFFFFABRRRQAUUUUAFFFFABRRRQAUUUUAFFFFABRRRQAUUUUAJ1r5Q+Lfgr/hEPFjyWsW3S7/
ADNbYHCH+KP8CePYivrCuZ8eeEYPGfhW50yQKtwB5lrKf+Wco6fgeh9jQB8bV1fw78Yy+CvFcF+S
xspf3N5GP4oyeuPVeo+mO9czdWs9jdzWlzE0U8LmOSNhyrA4IP41FQB91wTxXNvHcQSLJDKgdHU5
DKRkEH0IqSvEfgR46+02reE9Ql/fQgyWLMfvJ1aP6jqPbPpXt1ABRRRQAUUUUAFFFFABRRRQAUUU
UAFFFFABRRRQAUUUUAFFFFABRRRQAUUUUAFFFFABRRRQAUUUUAFFFFABXzj+0R/yN+l/9eH/ALUa
vo6vnH9oj/kb9L/68P8A2o1AHj1fVnwR/wCSW6f/ANdZv/RjV8p19WfBH/klun/9dZv/AEY1AHod
FFFABRRRQAUUUUAFFFFABRRRQAUUUUAFFFFABRRRQAUUUUAFFFFABRRRQAUUUUAFFFFABRRRQAUU
UUAFFFFABRRRQAUUUUAFFFFABRRRQB84/tEf8jfpf/Xh/wC1Grx6vYf2iP8Akb9L/wCvD/2o1ePU
AfVnwR/5Jbp//XWb/wBGNXodeefBH/klunf9dZv/AEY1eh0AFFFFABRRRQAUUUUAFFFFABRRRQAU
UUUAFFFFABRRRQAUUUUAFFFFABRRRQAUUUUAFFFFABRRRQAUUUUAFcZ8TfGieC/CktxEy/2jc5hs
0P8Aexy+PRRz9cDvXXXFxDaW0tzcSLFDEheR3OAqgZJPtivkD4ieMpfGviqe/wAstlF+6s4z/DGO
59z1P1x2oA5V3eWRpJHZ3ckszHJJPUk0lFd18KvBR8Y+K4xcRk6XZYmuiRw3Pyx/8CI/IGgD174H
+Cf7C8PHXb2LGoakoMYYcxwdVH/AvvfTbXq9IqhVCqAFAwABwKWgAooooAKKKKACiiigAooooAKK
KKACiiigAooooAKKKKACiiigAooooAKKKKACiiigAooooAKKKKACiiigDwT48eBtjr4t0+L5WxHf
qo6Hosn48Kf+A+prwuvui9srfUbGeyu4llt54zHLG3RlIwRXx3468I3HgvxTcaXLue3/ANZbTEf6
yI9D9R0PuDQBiadqF1pWo2+oWUzRXNvIJI3XsRX2L4J8V2vjLwxbatb7VkYbLiIH/VSj7y/TuPYi
vjGu6+FfjpvBfiZftLn+yrwiO6Xsn92T6rn8ifagD61opqOsiK6MGRgCrKcgj1FOoAKKKKACiiig
AooooAKKKKACiiigAooooAKKKKACiiigAooooAKKKKACiiigAooooAKKKKACiiigAr5x/aI/5G/S
/wDrw/8AajV9HV84/tEf8jfpX/Xh/wC1GoA8er6s+CP/ACS3T/8ArrN/6MavlOvqz4I/8kt0/wD6
6zf+jGoA9DooooAKKKKACiiigAooooAKKKKACiiigAooooAKKKKACiiigAooooAKKKKACiiigAoo
ooAKKKKACiiigAooooAKKKKACiiigAooooAKKKKAPnH9oj/kb9L/AOvD/wBqNXj1ew/tEf8AI36X
/wBeH/tRq8eoA+rPgj/yS3T/APrrN/6MavQ688+CP/JLdP8A+us3/oxq9DoAKKKKACiiigAooooA
KKKKACiiigAooooAKKKKACiiigAooooAKKKKACiiigAooooAKKKKACiiigAoorl/HvjG28FeGJ9R
kKvdP+7tISf9ZIen4DqfYe4oA81+O/jvyYR4S06X95IA9+6n7q9Vj/HqfbHqa8Cqa9vLjUL6e8u5
WluJ3MkkjHlmJyTUNAEtpaz315DaWsTS3E7iOONerMTgAfjX2H4B8IQeC/CtvpqbWuW/e3Uo/jlI
5/AdB7CvLvgP4E6+LtQi/vR2CMPwaT+aj/gXtXvFABRRRQAUUUUAFFFFABRRRQAUUUUAFFFFABRR
RQAUUUUAFFFFABRRRQAUUUUAFFFFABRRRQAUUUUAFFFFABRRRQAVxHxP8Dp418MPHCijU7TMto54
ye6E+jY/MA129FAHwlJG8MrxSoySIxVlYYII6g02vbvjp4BNtcHxbpsP7mUhb9FH3X6CT6HoffB7
mvEaAPoT4G+Pxe2i+E9Sl/0m3Umxdjy8Y5Mf1XqPb6V7XXwvZXtzp19Be2kzQ3EDiSORTyrDkGvr
34feNLbxv4Zivk2peRYju4QfuSY6j/ZPUfl1BoA6uiiigAooooAKKKKACiiigAooooAKKKKACiii
gAooooAKKKKACiiigAooooAKKKKACiiigAooooAK+cf2iP8Akb9K/wCvD/2o1fR1fO/7RVrKviPR
7sqfJktGjVv9pXJI/JhQB4xXsHgH4yaf4P8ACNtotxpN1cSQvIxkjkUA7mLd/rXj9FAH0N/w0XpP
/QBvf+/qUf8ADRek/wDQBvf+/qV88UtAH0N/w0XpP/QBvf8Av6lH/DRek/8AQBvf+/qV880UAfQ3
/DRek/8AQBvf+/qUf8NF6T/0Ab3/AL+pXzzRQB9Df8NF6T/0Ab3/AL+pR/w0XpP/AEAb3/v6lfPN
FAH0N/w0XpP/AEAb3/v6lH/DRek/9AG9/wC/qV880UAfQ3/DRek/9AG9/wC/qUf8NF6T/wBAG9/7
+pXzxS0AfQ3/AA0XpP8A0Ab3/v6lH/DRek/9AG9/7+pXzzRQB9Df8NF6T/0Ab3/v6lH/AA0XpP8A
0Ab3/v6lfPNFAH0N/wANF6T/ANAG9/7+pR/w0XpP/QBvf+/qV880UAfQ3/DRek/9AG9/7+pR/wAN
F6T/ANAG9/7+pXzzRQB9Df8ADRek/wDQBvf+/qUf8NF6T/0Ab3/v6lfPNFAH0N/w0XpP/QBvf+/q
Uf8ADRek/wDQBvf+/qV880UAfQ3/AA0XpP8A0Ab3/v6lH/DRek/9AG9/7+pXzzRQB9Df8NF6T/0A
b3/v6lH/AA0XpP8A0Ab3/v6lfPNFAH0N/wANF6T/ANAG9/7+pR/w0XpP/QBvf+/qV880UAfQ3/DR
ek/9AG9/7+pR/wANF6T/ANAG9/7+pXzzRQB9Df8ADRek/wDQBvf+/qUf8NF6T/0Ab3/v6lfPNFAH
0N/w0XpP/QBvf+/qUf8ADRek/wDQBvf+/qV880UAfQ3/AA0XpP8A0Ab3/v6lH/DRek/9AG9/7+pX
zxS0AfQ3/DRek/8AQBvf+/qUf8NF6T/0Ab3/AL+pXzzRQB23xN8c23jvWrO/tbOW1WC38krKwJJ3
E54+tcTRRQB9WfBH/klun/8AXWb/ANGNXodcF8GbWW1+Fuk+apVpTLIAR/CZGwfxGD+Nd7QAUUUU
AFFFFABRRRQAUUUUAFFFFABRRRQAUUUUAFFFFABRRRQAUUUUAFFFFABRRRQAUUUUAFFFFAEVzcw2
drNdXMqxQQoZJJHOAqgZJPtivkX4j+NpvG/ieS7Usun2+YrOI9kzyx926n8B2r0H45fEHzpW8JaX
N+7jIOoSKfvN1EX4dT74HY14dQAV1fw98GT+NvFENgNy2cX727lH8EYPQe56D8+1czaWs99dw2lr
E0txM4jjjUZLMTgAV9e/DzwXB4I8MRWI2vfTfvbyYD77+g/2V6D8T3NAHT2trBZWkNpbRLFbwoI4
41HCqBgAfhU1FFABRRRQAUUUUAFFFFABRRRQAUUUUAFFFFABRRRQAUUUUAFFFFABRRRQAUUUUAFF
FFABRRRQAUUUUAFFFFABRRRQAUUUUAQXdpb39nNZ3cSzW86GOWNhwykYINfInxE8FXHgjxLJZne9
jNmSzmI++noT/eXofwPevsKuZ8deDrTxt4bm02fbHcL+8tZyOYpB0P0PQj09wKAPjaun8B+MrrwT
4li1GHdJbP8Au7qAH/WR55/EdQf8TWFqWm3ekalcaffQtDdW7mORG7Ef09+9VaAPuXTdRtNW0231
CxmWa1uEEkci9watV80/Bj4if8I9qI0DVZsaXdv+5kc8W8p/krd/Q8+tfS1ABRRRQAUUUUAFFFFA
BRRRQAUUUUAFFFFABRRRQAUUUUAFFFFABRRRQAUUUUAFFFFABRRRQAVjeJvC2k+LtJbTtXt/Nhzu
R1OHjb+8p7GtmigDxdv2dNHLkprt+FzwDGhI/GvGfHPhyHwl4xv9DgneeO18vEkgALbo1ft/vV9n
V8l/Gb/krOt/9sP/AERHQBwle9aR8AdL1LRbC/fW7xGubeOYqIlwpZQcfrXgtfbPhb/kUNF/68IP
/Ra0AeWf8M6aT/0Hr3/v0lH/AAzppP8A0Hr3/v0le00UAeLf8M6aT/0Hr3/v0leX/E3wPbeBNas7
C2vJbpZ7fzi0qgEHcRjj6V9c184/tEf8jfpf/Xh/7UagDx6vYPAPwb0/xh4RttZuNWureSZ5FMcc
akDaxHf6V4/X1Z8Ef+SW6f8A9dZv/RjUAcz/AMM6aT/0Hr3/AL9JR/wzppP/AEHr3/v0le00UAeL
f8M6aT/0Hr3/AL9JR/wzppP/AEHr3/v0le00UAeLf8M6aT/0Hr3/AL9JXi3jPQYvDHi7UNFhneeO
1dVWRwAWyoPb619pV8ifFr/kqWu/9dU/9FrQBxde9aR8AdL1LRbC/fW7xGubeOYqIlwpZQcfrXgl
fbXhb/kUNF/68IP/AEWtAHln/DOmk/8AQevf+/SUf8M6aT/0Hr3/AL9JXtNFAHi3/DOmk/8AQevf
+/SUf8M6aT/0Hr3/AL9JXtNFAHi3/DOmk/8AQevf+/SUf8M6aT/0Hr3/AL9JXtNFAHi3/DOmk/8A
Qevf+/SUf8M6aT/0Hr3/AL9JXtNFAHzB8TfhZZeBNEs7+11K4umnuPJKyooAG0nPH0ry+vo79oj/
AJFDS/8Ar/8A/abV840Aej/C/wCGtn4+ttSlutQntTaPGqiJA27cG65+ld//AMM6aT/0Hr3/AL9J
UH7OP/IP8Qf9dYP5PXuFAHi3/DOmk/8AQevf+/SUf8M6aT/0Hr3/AL9JXtNFAHi3/DOmk/8AQevf
+/SUf8M6aT/0Hr3/AL9JXtNFAHyN8TfA9t4E1qzsLW8lulntvOLSqAQdxGOPpXE17D+0R/yN+l/9
eH/tRq8eoA9g8A/BvT/GHhG21m41a5t5JnkUxxxqQNrEd/pXTf8ADOmk/wDQevf+/SV03wR/5Jbp
/wD11m/9GNXodAHi3/DOmk/9B69/79JR/wAM6aT/ANB69/79JXtNFAHzB8TfhbZeBNFs7+21K4um
nuPJKyooAG0nPH0ry+vo79oj/kUNL/6//wD2m1fONAHpfwx+GNl4906/urrUZ7VraZYwsSBg2Rnv
Xo+mfs++HbS9Se91C9vokOfIO2NW+pHOPoRVP9nT/kAa1/19J/6DXtNADIYYreCOCCNI4o1CIiDC
qoGAAOwAp9FFABRRRQAUUUUAFFFFABRRRQAUUUUAFFFFABRRRQAUUUUAFFFFABRRRQAUUUUAFFFF
ABRRRQAVwHxU8fx+CtB8q1dTrF4pW2Xr5Y6GQj0Hb1P0NdR4l8RWHhXQbnVtQfbDCPlQH5pHPRV9
z/8AX7V8e+JfEV/4q1651fUHzNM3yoD8sajoq+wH+NAGXJI8sjySOzyOSzMxyWJ6kmm0V6B8KfAD
+NNf8+7QjR7Jg1w3TzW6iMfXv6D6igD0D4G/D77NAvi3U4f30qkWEbD7iHgyfU9B7ZPcV7fTURIo
1jjRURQFVVGAAOgAp1ABRRRQAUUUUAFFFFABRRRQAUUUUAFFFFABRRRQAUUUUAFFFFABRRRQAUUU
UAFFFFABRRRQAUUUUAFFFFABRRRQAUUUUAFFFFABRRRQB5N8Zvh0fEOnHX9Khzqlon76NBzcRD+b
L29Rx6V80193183fGj4cf2HfP4k0mHGm3L/6TEg4gkPceisfyPHcCgDyGvo/4L/Ef+27JPDerTZ1
G2T/AEaVzzPGOx9WUfmPoTXzhU1pd3FheQ3dpM8NxC4kjkQ4KsOQRQB900VxPw18f2/jnQg8hWPV
bYBbuAdz2df9k/ocj0J7agAooooAKKKKACiiigAooooAKKKKACiiigAooooAKKKKACiiigAooooA
KKKKACiiigAooooAK+S/jN/yVjW/+2H/AKIjr60r5L+M3/JWNb/7Yf8AoiOgDhK+2fC3/IoaL/14
Qf8Aota+Jq+2PCv/ACKGi/8AXhB/6LWgDXooooAK+cf2iP8Akb9L/wCvD/2o1fR1fOP7RH/I36X/
ANeH/tRqAPHq+rPgj/yS3T/+us3/AKMavlOvqz4I/wDJLdP/AOus3/oxqAPQ6KKKACiiigAr5E+L
X/JUtd/66p/6LWvruvkT4tf8lS13/rqn/otaAOLr7Y8K/wDIoaL/ANeEH/ota+J6+2PCv/IoaL/1
4Qf+i1oA16KKKACiiigAooooAKKKKAPHv2iP+RQ0v/r/AP8A2m1fONfR37RH/IoaX/1//wDtNq+c
aAPf/wBnH/kH+IP+usH8nr3CvD/2cf8AkH+IP+usH8nr3CgAooooAKKKKAPnH9oj/kb9L/68P/aj
V49XsP7RH/I36X/14f8AtRq8eoA+rPgj/wAkt0//AK6zf+jGr0OvPPgj/wAkt0//AK6zf+jGr0Og
AooooA8e/aI/5FDS/wDr/wD/AGm1fONfR37RH/IoaX/1/wD/ALTavnGgD6G/Z0/5AGtf9fSf+g17
TXi37On/ACANa/6+k/8AQa9poAKKKKACiiigAooooAKKKKACiiigAooooAKKKKACiiigAooooAKK
KKACiiigAooooAKKKKACo7i4htbeW4uJEihiQvJI5wFUDJJPpUlfO3xo+JX9qXEnhfRps2MLYvJk
PEzj+Af7Knr6keg5AOT+J/xAm8b69iBmTSLQlbWLpv8AWRh6nt6Dj1zwtFSQQS3VxHbwRtLNKwRE
QZLMeAAPWgDS8M+HL/xXr1vpGnJmaY/M5HyxoOrN7D/63evsLw14dsfCug22kaemIYV+ZyPmkY9W
b3J/wrm/hf8AD+LwRoO64VX1e7Aa6kHOwdo1PoO/qfwx3dABRRRQAUUUUAFFFFABRRRQAUUUUAFF
FFABRRRQAUUUUAFFFFABRRRQAUUUUAFFFFABRRRQAUUUUAFFFFABRRRQAUUUUAFFFFABRRRQAUUU
UAFQXlnb6hZTWd3Ck1vOhjkjcZDKeoNT0UAfIfxI8BXHgbXzEoeTTLkl7Sc9x3Rv9ofqMGuMr7W8
UeGtP8W6DcaTqKZilGUkA+aJx0dfcfryOhr5B8UeGdQ8Ja9PpOopiWM5SRfuyoejL7H9OlADfDXi
PUPCuu2+rabJtmiOGU/dkU9Vb1B/wPavr3wn4p0/xhoMOq6e/wArjbLET80L91P09e4wa+LK6rwD
44vfA2vreQ7pbObCXdtniRM9R/tDnB/oTQB9i0VS0jVrLXNKt9S06dZ7W4Tcjr+oPoQeCOxq7QAU
UUUAFFFFABRRRQAUUUUAFFFFABRRRQAUUUUAFFFFABRRRQAUUUUAFFFFABRRRQAV8mfGb/krGt/9
sP8A0RHX1nXyZ8Zv+Ssa3/2w/wDREdAHB19seFf+RQ0X/rwg/wDRa18T19s+Fv8AkUNF/wCvCD/0
WtAGtRRRQAV84/tEf8jfpf8A14f+1Gr6Or5x/aI/5G/S/wDrw/8AajUAePV9WfBH/klun/8AXWb/
ANGNXynX1V8D3V/hfYhTkpNMG9jvJ/kRQB6LRRRQAUUUUAFfInxa/wCSpa7/ANdU/wDRa19d18hf
Fhlf4o66VOR5yj8Qig0AcbX2N8N71dQ+HHh+ZSCFskhJHrGNh/Va+Oa+jf2fdfW78M3uhyOPOsZv
NjUn/lm/PH0YN/30KAPYqKKKACiiigAooooAKKKKAPDf2jb0LZ6DYA8vJLMw9MBQP/Qj+VeBV6J8
atfXW/iHcwwvug05BaKR0LAkv/48SP8AgNed0Ae//s4/8g/xB/11g/k9e4V4b+zi6/Y/EMefmEkB
I9iH/wAK9yoAKKKKACiiigD5x/aI/wCRv0v/AK8P/ajV49Xr/wC0QynxlpiZ+YaeCR7GR/8AA15B
QB9WfBH/AJJbp3/XWb/0Y1eh1558Ef8Aklun/wDXWb/0Y1eh0AFFFFAHj37RH/IoaX/1/wD/ALTa
vnGvo79oj/kUNL/6/wD/ANptXzhQB9D/ALOn/IA1r/r6T/0Gvaa8W/Z0/wCQBrX/AF9J/wCg17TQ
AUUUUAFFFFABRRRQAUUUUAFFFFABRRRQAUUUUAFFFFABRRRQAUUUUAFFFFABRRRQAUUV598UfiND
4J0n7NaOkmtXSfuIzz5S9PMYenXA7n2BoAwfjH8TP7DtpPDmjT/8TOdMXMyHm3Q9gf75H5D6ivm+
pLi4mu7mW5uJXlnlcvJI5yzMTkkn1JqOgBK+h/gr8Nv7Ot4/FOsQf6ZMubKFx/qkP8ZH94jp6D68
cn8HfhofEN6niDV4c6Tbv+4iYcXMgPcd0B6+p49a+lOlAC0UUUAFFFFABRRRQAUUUUAFFFFABRRR
QAUUUUAFFFFABRRRQAUUUUAFFFFABRRRQAUUUUAFFFFABRRRQAUUUUAFFFFABRRRQAUUUUAFFFFA
BRRRQAUUUUAFcf8AEPwHZ+OdCNu22LUYAWtLgj7rf3W/2T3/AAPauwooA+GtS0280jUrjT7+B4Lq
3cpJG/UH/D37iqlfU/xW+GsXjHTjqOnIqa3bJ8h6C4Qc7D7+h/A8Hj5cmhlt55IJ43jljYo6OuGV
hwQR2INAHe/C/wCI8/gnVPs12zy6LcsPPjGSYj/z0UevqO49wK+qbW6gvbWK6tZUmgmQPHIhyGU8
givhavUvhN8UH8K3S6Nq8pbRZnyrnJNq57j/AGD3HbqO+QD6dopkciTRJLE6vG6hldTkMD0IPcU+
gAooooAKKKKACiiigAooooAKKKKACiiigAooooAKKKKACiiigAooooAKKKKACvlT432rW/xRv5Tn
FzDDKM+gjCf+yV9V14d+0N4cea003xHDHnyM2tyQOik5Q/TJYfVhQB4DX2F8MtUi1b4caHNEwPk2
qWzgdQ0Y2HP/AHzn8a+Pa9F+FXxKPgm/ksr8PJo104aTaMtC/TeB34wCPYY6YIB9VUVR0rWNN1yy
W80u9gu7dujxODj2PofY81eoAK+Yfj3qkV98QUtYWB+w2iQyY/vklz+jL+tevePfiro3hCzmt7We
K91ggrHbRtuEbeshHQD06n9R8r317cajfXF9dytLc3EhklkbqzE5JoAgr3b9nrxNGg1Dw1PIA7t9
rtgT97gBwPwCnH1rwmrOnajd6TqNvqFjO0F1buHikXqpH+elAH3NRXnfgH4taP4ut4rS9lisNYAC
tBI2EmPrGT1z/d6/XrXolABRRVHVdY07Q7F73VL2G0tk6yStjPsO5PsOaAHatqlrouk3Wp3sgjtr
aMySMfQdh7noB3Jr4o1fUZtY1m91Of8A113O87jPQsxOPpzXoHxS+KcnjOQaZpiyQaNE247uGuGH
RmHYDsPxPYDzOgAro/A3iufwb4rtdWjDPCD5dzEv/LSI/eH16Ee4FY0mm3sWmQ6k9tItlNI0UcxX
5WdQCQD+I/X0NVaAPuXTtRtNW0631CxmWa1uEDxyL0IP+elWq+Svh58TtR8DXBt2Q3ekytultS2C
h/vIex9R0P619K+GfGugeLbYS6RqEcsmMvbudssf1U8/iMj3oA6CiiigAoopCcUALXGfErxxB4J8
MyTI6nU7kGOziPOW7uR6L1+uB3rO8afGDw94Wilt7SZNT1MAgQQNlEP+2/QfQZP06180eIvEWpeK
dZm1TVZ/NuJOABwsa9lUdgP880AZskjyyNJIxd3JZmY5JJ6k0ylqze6deacLc3ltJB9phWeHeMb4
znDD2ODQB6D8EfE0eg+ORZ3MgS21OP7OWJwBJnKH8Tlf+BV9S18IAlSGBIIOQR2r6J+Gvxns760g
0fxRcLbX0YCR3shxHOO28/wt7ng+xoA9mopFZZEV0YMrDIYHII9aWgApCQoJJAAGST2qO4uYLS3k
uLmaOGCMbnklYKqj1JPArwT4pfGKHULSfQPDMrNBKNlzfDI3r3RPY9278getAHnvxL8SR+KfHeoX
9u++0QiC3PYonGR7E5b8a5KiigD6c+AeqRXngF7EEedY3Tqy99r/ADA/iSw/CvU6+OvAHje68DeI
lvo1aa0lHl3VuDjzE9R/tDqPxHevqvw74r0TxVZLdaPfxXAxl484kj9mXqP5elAG1RRXLeMPiBoP
gyzd7+6SS825isomBlc9sj+Ee54+vSgDzL9ovVY/L0TSFfMuXupFz0X7qn8fn/KvBq1/E3iK+8V+
ILrWNQI86duEX7sajhVHsB/jWQqlmCqCWJwAByaAPo79ni1aPwjqd0Qds19sX32ov/xVew1y/wAP
PDzeF/AumaZKu24WPzZ+OfMc7iD9M4/CuooAKKKKACiiigAooooAKKKKACiiigAooooAKKKKACii
igAooooAKKKKACiiigAoornvGPjDTfBehyajfuC5ytvbg/PM/ZR7ep7UAU/H/jqx8DaGbqbbLfTA
raW2eZG9T6KO5/Dqa+StX1e+13VbjUtRnae6nfc7sfyA9AOgHYVa8TeJNR8V65Pq2py75pDhUX7s
ajoqjsB/ieprIoAK7r4ZfDy48cazvnDxaPbMDczDgsevlqf7x7+g/DOV4H8F6h4315LC0Bjt0w11
ckZWFP6k9AO/0BI+udD0Ow8OaPb6XpkAitYFwo7se7E9yTyTQBbtLS3sLSG0tIUht4UCRxoMKqjg
AVNRRQAUUUUAFFFFABRRRQAUUUUAFFFFABRRRQAUUUUAFFFFABRRRQAUUUUAFFFFABRRRQAUUUUA
FFFFABRRRQAUUUUAFFFFABRRRQAUUUUAFFFFABRRRQAUUUUAFFFFABXkHxe+Fo16GTxDocH/ABNI
1zcW8a/8fKjuP9sD8xx1xn1+igD4QIKkgggg8g0le/8Axf8AhT9p87xL4dtv34y97aRj/WesiD19
R369c58BoA9g+EfxVbRJYfD2vT/8Stztt7mQ/wDHsf7pP9w/p9On0cCGAIIIIyCO9fCNey/Cb4sn
SWh8PeIZydPJCWt25/49/RWP9z0P8P06AH0VRSAhgCCCCMgjvS0AFFFFABRRRQAUUUUAFFFFABRR
RQAUUUUAFFFFABRRRQAUUUUAFFFFABVPVtLtNa0q60y/iEtrcxmORT6HuPQjqD2Iq5RQB8b+OPBG
o+CNbezulaS1ck2t0F+WVf6MO47fTBrmK+39Z0TTfEOmyafqtpHdWz9UcdD6g9QfcV4Z4o/Z9vYZ
Hn8M3yXMJ5FtdtskHsGAw344oA8Ztb26sZfNtLma3kH8cMhQ/mKv3PifxBexeVda7qc8eMbJbuRh
j0wTWjf/AA68Y6a7LceG9RO3q0MJlUfimRVKLwh4mnkCReHtWdj2FlJ/hQBjU+GGW4mjhgjeWWRg
qIilmYnoAB1NehaF8E/GOryIbm0j0y3PWS6cbseyDLZ+uPrXuPgf4W6F4KC3MYN7qmMNeTKMr67F
/hH5n3oA8lm+BOrJ4ETUkZm14EyyWAIx5ePuA95B19OcdRk+SyRvFI0ciMkiEqysMFSOoIr7trgv
HHwo0PxmXuxmw1Qj/j6hUEP/AL6/xfXg+9AHybXTaT8RPF+iRrHY6/eLGowscrCVVHoA4IH4VreI
Pg/4w0F3ZdOOoW4PE1j+8yP9z7w/LHvXD3FtPaSmK5gkhkHVJEKkfgaAO0l+MPj2aMxv4gcA9dlt
Cp/MIDXJ6lq+pazc/aNTv7m8m6B55S5A9BnoKp1t6N4O8R+IGUaXot5cK3SQRlY/++zhR+dAGJXY
+APh7qXjnVAsatBpsLD7TdkcAf3V9Xx27d69F8I/s/sJI7rxXdqVGD9itWPPs79vov517hYafZ6X
YxWVhbRW1tEu1IolwqigDF1DwPoWoeDl8LvaBNOjjCwhfvRMOjqf72STnvk56mvlXxt4PvfBHiFt
KvZI5d0Ymhlj6SRkkA47HKkY9u45r7Nr5p/aF/5H6x/7Bcf/AKNloA8mp0UskMiyxO0ciHKuhwQf
UGm10Np4F8TahoUWtWOkXF3Yylgr24EjZU4OVHzdR6UAaOmfFbxtpSqkOv3EqD+G6Czfq4J/Wt5P
j54yVApXTXI/ia3OT+TV5nPbzWsxiuIZIZF6pIpUj8DUdAHpdx8d/Gs67Y5rG3OPvRWwJ/8AHia5
TWfHPijxArJqeuXk0bfeiD7Iz/wBcL+lc9V/TtF1XWJPL0zTru8fPIt4WfH1wOKAKNFa+v8AhjWP
C81vBrNobWa4i81I2dWO3JGTgnHIPBrIoA9W+EnwuHimVdc1fb/ZEMhVIAfmuHHY+ijv3PT3r2X4
h/D6z8caEtupS31C1BNnPt4Xj7jY/hPH0wD7HI+BP/JM4f8Ar6m/mK9LoA+HdX0e/wBB1ObTtTtZ
La6hOGRx+RHqD2I4NUq+z/FfgvRPGVj9m1a13Oo/dXEfyyxf7rf0OR7V4J4m+BPiPSXebR2j1a1B
JAQhJlHupOD+BOfSgDhtG8Y+I/D6BNK1m8toh0iWQmP/AL5OR+lb7fGXx+ylTr5wRji0gB/9Arkd
Q0nUdKl8rUbC6tJM423ELIf1FU6ANXWPE2ueIHDatqt3eAHISWUlVPsvQfgKyqvadomq6xII9N02
7vGJxiCFn/kOK9M8L/AXX9TkSbXZU0u16mMESTMPYDhfxOR6UAedeHPDmp+KdYi0zS7cyzSH5mPC
xr3Zj2A/zzXcfEX4RXng+yt9S0+SW+sBGoun28wyYALED+Anp6dD2J+iPDPhTR/COmiy0i0WFDgy
SHmSU+rN3/kOwFbDosiMjqGRgQysMgj0NAHwlT4ppbeUSwyvHIvR0Ygj8RX0V4y+A2napJJe+G7h
NOuWyTayAmBj7Y5T8Mj0AryLVPhX410mQrLoF1OoPD2g88N74TJ/MCgDGfxZ4kkh8mTxBqrRD+Br
2Qr+WayGYsxZiSxOSSeTWwvhPxI7hF8P6qzE4CiykJ/lW5pXwm8a6s6hNEmtkPV7wiED8G+b8hQB
xdeyfBj4ay6jfw+J9Yt2Sxt2D2cUi489x0f/AHR1Hqfoc9b4O+BGl6RLHe+IJ11O6Q5Fuq4gU++e
X/HA9jXrqqqKFVQqqMAAYAFAC0UUUAFFFFABRRRQAUUUUAFFFFABRRRQAUUUUAFFFFABRRRQAUUU
UAFFFFABRRWN4n8T6Z4S0WXVNUm2RJwiD78r9lUdyf8A654oAPFHifTfCWhzapqUoWNBiOMH5pX7
Ko9T+nXpXyR4w8X6n401t9R1F8KPlggU/JCn90f1PepPGnjTU/G2tNf37bIUytvbKfkhT0HqT3Pf
6YA5ygArZ8L+GNS8W65DpemxFpHOZJCPliTuzH0H69Kg0HQdR8S6vBpel25muZTwOgUd2Y9gPWvr
TwL4H07wPoi2lqoku5AGuroj5pX/AKKOw/qSaALfhHwnp3g3QotM09M4+aaZgA8z92b+g7Dit6ii
gAooooAKKKKACiiigAooooAKKKKACiiigAooooAKKKKACiiigAooooAKKKKACiiigAooooAKKKKA
CiiigAooooAKKKKACiiigAooooAKKKKACiiigAooooAKKKKACiiigAooooAK8E+Lfwl8v7R4k8OW
/wAnMl5ZRj7vrIg9PUduo9ve6KAPhCivbvi18JHtpJ/Efhy3L27EyXdnGOYz1LoP7vqO3bjp4jQB
7L8JfiydIMPh7xDOTp5IS1u3P/Hv6Kx/ueh/h+nT6JBDAEEEEZBHevhGvYPhV8XJNEeHQfEM5fSz
hLe5bk23oG9U/l9OgB9H0UyORJoklidXjdQyupyGB6EHuKfQAUUUUAFFFFABRRRQAUUUUAFFFFAB
RRRQAUUUUAFFFFABRRRQAUUUUAFFFFABRRRQAUUUUAFFFFABTJYYpl2yxpIvo6gin0UAVIdM0+3b
dBY20TZzlIVU/oKt0UUAFFFFABXzT+0N/wAj/Yf9guP/ANGy19LV80/tDf8AI/2P/YLj/wDRstAH
k1fVnwR/5Jbp/wD11m/9GNXynX1Z8Ef+SW6f/wBdZv8A0Y1AHeXNna3sfl3dtDOn92WMMPyNY83g
bwnPnzPDOkEk5JFlGCfxAzW/RQBjQeEfDVq++38PaTC396OyjU/oK2FRUUKihVHQAYApaKAPnH9o
j/kb9L/68P8A2o1ePV7D+0R/yN+l/wDXh/7UavHqAPqT4E/8kzh/6+pv5ivS680+BP8AyTSH/r6m
/mK9LoAKKKKAEZFdSrqGU9QRkGqg0nTll81dPtRIeriFc/nirlFACABQAAAAMADtS0UUAFFFFABR
RRQAUUUUAFFFFABRRRQAUUUUAFFFFABRRRQAUUUUAFFFFABRRRQAUUUUAFFFFABRRRQAUUVheLPF
uleDtHfUdTmA4IhhU/PM391R/M9BQBJ4n8T6Z4S0WXVNUm2RJwiL9+V+yqO5P/1zxXyZ408aan42
1pr+/bZCmVt7ZTlIU9B6k9z3+mAG+MfGeq+NdYN9qMmI0yLe3Q/JCpPQep9T1P5Vz1ABV/RdF1Dx
Bq0GmaZbtPdTNhVHQDuSewHc0mj6NqGv6pDpumWz3F1McKi/qSegA9TX1Z8Ovh7Z+BdJK5WfVLgA
3VyB/wCOL6KP16nsAASfD74f2HgXSfLj2z6lOAbq6x94/wB1fRR+vU+3Y0UUAFFFFABRRRQAUUUU
AFFFFABRRRQAUUUUAFFFFABRRRQAUUUUAFFFFABRRRQAUUUUAFFFFABRRRQAUUUUAFFFFABRRRQA
UUUUAFFFFABRRRQAUUUUAFFFFABRRRQAUUUUAFFFFABRRRQAUUUUAFeCfFn4RlDN4i8NWxKEl7ux
iXp6ugHb1X8R7e90UAfCFFe//Fb4P/azceIfDMH+kH57mwjX/Werxj+96r37c8HwAgqSGBBBwQe1
AHqfwv8AizP4Vkj0jWnkn0VjhGxue1J7j1X1HbqPQ/S9tcwXttFc2syTQSqHjkjbKsD0INfCtegf
Df4oX3gm5Wzud91osjZkt8/NET1dPf1XofY80AfV9FUtK1aw1zTIdR025S5tJl3JInf2I6gjuDyK
u0AFFFFABRRRQAUUUUAFFFFABRRRQAUUUUAFFFFABRRRQAUUUUAFFFFABRRRQAUUUUAFFFFABRRR
QAUUUUAFFFFABXzT+0N/yP8AYf8AYLj/APRstfS1fNP7Q3/I/wBj/wBguP8A9Gy0AeTV9WfBH/kl
un/9dZv/AEY1fKdfVnwR/wCSW6f/ANdZv/RjUAeh0UUUAFFFFAHzj+0R/wAjfpf/AF4f+1Grx6vY
f2iP+Rv0v/rw/wDajV49QB9SfAn/AJJnD/19TfzFel15p8Cf+SaQ/wDX1N/MV6XQAUUUUAFFFFAB
RRRQAUUUUAFFFFABRRRQAUUUUAFFFFABRRRQAUUUUAFFFFABRRRQAUUUUAFFFFABRRRQAUUUUAFF
FcR8QviTpvgax2fLdatKuYLQN0H99z2X9T27kAGh428c6X4H0n7XfN5lxJkW9qhG+Vv6KO57e5wK
+UfFPirVfF+sPqWqz73PyxxrwkS9lUdh+p71W1zXdS8SatNqeq3LXF1L1Y8BQOiqOgA9KzqACtDR
NE1HxDqsOm6XbPcXUpwFUcKO7E9gO5NTeHPDep+KtYi0zSrcyzOcs38Ea92Y9gP/AKw5r6t8CeAt
N8C6Sbe1/fXkuDc3bLhpD6D0UdhQBF8Pvh9p/gXSfLj2z6lMo+1XWOWP91fRR+vU+3Y0UUAFFFFA
BRRRQAUUUUAFFFFABRRRQAUUUUAFFFFABRRRQAUUUUAFFFFABRRRQAUUUUAFFFFABRRRQAUUUUAF
FFFABRRRQAUUUUAFFFFABRRRQAUUUUAFFFFABRRRQAUUUUAFFFFABRRRQAUUUUAFFFFABRRRQAV5
B8UvhDFrwm1zw9EkWqcvPbDhbn3HYP8AofryfX6KAPhOaGW2nkgnjeKWNijo64ZSOoI7GmV9T/Er
4VWfjKF9Q0/y7XW0Xh8YS4A/hf39G/A5HT5i1LTb3SNQmsNQtpLa6hbbJFIMEH+o9+hoA6LwL4/1
XwNqXm2jedYysPtFm5+WQeo/utjofzyOK+qPC/ivSvF+kJqOlTh04EsTcPC391h2P6HtXxVWz4a8
T6r4T1aPUdJuTFKvDoeUlX+6w7j+XbBoA+16K4zwF8R9K8c2QETC21ONMz2bNyP9pT/Ev8u9dnQA
UUUUAFFFFABRRRQAUUUUAFFFFABRRRQAUUUUAFFFFABRRRQAUUUUAFFFFABRRRQAUUUUAFFFFABR
RRQAV80/tDf8j/Y/9guP/wBGy19LV80/tDf8j/Yf9guP/wBGy0AeTV9WfBH/AJJbp/8A11m/9GNX
ynX1Z8Ef+SW6d/11m/8ARjUAeh0UUUAFFFFAHzj+0R/yN+l/9eH/ALUavHq9h/aI/wCRv0v/AK8P
/ajV49QB9SfAn/kmkP8A19TfzFel15p8Cf8AkmkP/X1N/MV6XQAUUUUAFFFFABRRRQAUUUUAFFFF
ABRRRQAUUUUAFFFFABRRRQAUUUUAFFFFABRRRQAUUUUAFFFFABRRRQAUUhIUEkgADJJ7V4V8S/jS
FE2i+E5wWIKT6inb1EX/AMV+XrQB0vxL+Llp4USXStHaO61ojDHqlt7t6t6L27+h+aL6+utSvZr2
9uJLi5mbdJLI2WY+5qFnaR2d2LMxyWJySaSgAroPCHg3VfGmrrY6bF8i4M9w4Plwr6sfX0HU1o+A
fh3qnjnUMQg2+mxNi4vGXhf9lf7ze3bv7/VHh3w5pnhbSItM0q3EMCcsTy8jd2Y9yf8APFAFPwd4
M0rwVo62Omx5kbBuLhh88zep9B6DoPzJ6KiigAooooAKKKKACiiigAooooAKKKKACiiigAooooAK
KKKACiiigAooooAKKKKACiiigAooooAKKKKACiiigAooooAKKKKACiiigAooooAKKKKACiiigAoo
ooAKKKKACiiigAooooAKKKKACiiigAooooAKKKKACiiigAooooAK4/x58PNK8daftuALfUYlxb3i
Lll/2W/vLnt+WK7CigD4o8S+F9V8Jau+natbmKUco45SVf7ynuP5dDWPX2t4m8LaT4t0ltO1a2Es
fWNxw8Tf3lPY/wA+9fLXjz4c6t4Gvf36m502RsQXqL8p/wBlh/C3t37Z5oA5WyvrrTb2K8sriS3u
YW3RyxttZT7Gvo/4b/GS08ReTpOvvHa6scJHN92O5P8AJWPp0J6elfNNFAH3fRXzl8OfjVcaR5Wk
+J5JLmwGFjvOWkhHo3dl/Ue/Svoe0u7e/tIrq0njnt5V3RyxsGVh6gigCaiiigAooooAKKKKACii
igAooooAKKKKACiiigAooooAKKKKACiiigAooooAKKKKACiiigAooooAK+af2hv+R/sf+wXH/wCj
Za+lq+af2hv+R+sP+wXH/wCjZaAPJq+rPgj/AMkt0/8A66zf+jGr5Tr6s+CP/JLdP/66zf8AoxqA
PQ6KKKACiiigD5x/aI/5G/S/+vD/ANqNXj1ew/tEf8jfpf8A14f+1Grx6gD6k+BP/JM4f+vqb+Yr
0uvNPgT/AMkzh/6+pv5ivS6ACiiigAooooAKKKKACiiigAooooAKKKKACiiigAooooAKKKKACiii
gAooooAKKKKACiiigAooooAKqanqljo2nTahqV1HbWsK7nlkOAP8T6AcmsXxj450bwTp32jUpt07
g+Rax8ySn2HYepPH48V8u+NPHms+N9Q86/l8u1jbMFnGT5cXv7t7n9BxQB0/xI+Lt74sMmmaQZLP
RuVbnElz/vei/wCz+eeg8wooALEAAkk4AHegAr0z4a/CW88XSR6nqgktNFByDjD3Psnovq34D26f
4a/BRpfK1nxZAVTh4dOcYJ9DL6D/AGfz9K96RFjRURQqKAFVRgAegoAr6dp1npNhDY6fbR21rCu2
OKMYCirVFFABRRRQAUUUUAFFFFABRRRQAUUUUAFFFFABRRRQAUUUUAFFFFABRRRQAUUUUAFFFFAB
RRRQAUUUUAFFFFABRRRQAUUUUAFFFFABRRRQAUUUUAFFFFABRRRQAUUUUAFFFFABRRRQAUUUUAFF
FFABRRRQAUUUUAFFFFABRRRQAUUUUAFFFFABVe9srXUrKazvbeO4tpl2yRSLuVh7irFFAHzV8SPg
1deHzNq3h5JLvShl5IPvS2w7+7IPXqO+cZryWvu+vH/iN8FrXWvN1bw0kdrqJy0tr92Kc+o/ut+h
9uTQB84V2Hgb4j6z4Hu8W7/adOdszWUjfKfdT/C3uPxBrlr2xutNvZbO9t5Le5ibbJFIu1lP0qCg
D7P8J+M9G8Z6b9r0q5DOoHnW74EsJ9GH9Rwa6Cvh3SdY1DQtRi1DS7uW1uoj8skZx+B9QfQ8Gvo3
4ffGbTvEnlabrhjsNVOFV84hnPsT91vY/ge1AHqtFFFABRRRQAUUUUAFFFFABRRRQAUUUUAFFFFA
BRRRQAUUUUAFFFFABRRRQAUUUUAFFFFABXzT+0N/yP8AYf8AYLj/APRstfS1fNP7Q3/I/WH/AGC4
/wD0bLQB5NX1Z8Ef+SW6f/11m/8ARjV8p19WfBH/AJJbp3/XWb/0Y1AHodFFFABRRRQB84/tEf8A
I36X/wBeH/tRq8er2H9oj/kb9K/68P8A2o1ePUAfUnwJ/wCSaQ/9fUv8xXpdeafAn/kmcP8A19Tf
zFel0AFFFFABRRRQAUUUUAFFFFABRRRQAUUUUAFFFFABRRRQAUUUUAFFFFABRRRQAUUUUAFFFU9T
1Ww0XT5b/UrqK1tYhl5JDgD29z7Dk0AXK8q+Ifxl0/w352maGY77VhlXfOYrc+5/iYeg6dzxivP/
AIg/Gq+1/wA7TPDxlsdNOVefO2acfh91T6Dk9/SvJaALmqarf61qMt/qV1JdXUpy8khyT7ew9hwK
p0V1HgzwFrPja/8AJ0+Ly7VDie7kB8uP/FvYfp1oAwtL0q+1rUYdP021kubqY4SKMZJ/wHqTwK+l
fhx8IbHwmsep6sI7zWuqnGY7b/cz1b/a/LHU9R4M8CaN4I07yNOi33MgHn3cg/eSn+g9AP1PNdPQ
AUUUUAFFFFABRRRQAUUUUAFFFFABRRRQAUUUUAFFFFABRRRQAUUUUAFFFFABRRRQAUUUUAFFFFAB
RRRQAUUUUAFFFFABRRRQAUUUUAFFFFABRRRQAUUUUAFFFFABRRRQAUUUUAFFFFABRRRQAUUUUAFF
FFABRRRQAUUUUAFFFFABRRRQAUUUUAFFFFABRRRQAUUUUAcl43+HujeOLLbeR+RfIuIbyMfOnsf7
y+x/DFfMHjDwPrXgrUPs+pwZhc/ubqPJjlHsex9Qef519mVU1LTLHWdPlsNRtYrq1lGHikXIP+B9
xyKAPhuivXPiB8E77Q/N1Lw4Jb7Thlnt+s0I9v76/Tn2PWvI/rQB6p4A+NGpeGxFp2t+ZqGljCq+
czQD2J+8PY/ge1fReja3pviDTY9Q0q8jurZ+joeh9COoPsa+IK2fDfirWPCeoi90e8eBzjzIzzHK
PRl6EfqO2KAPtaivOfAfxe0fxcIrK8Kadq5wPJdv3cx/6Zse/wDsnn0z1r0agAooooAKKKKACiii
gAooooAKKKKACiiigAooooAKKKKACiiigAooooAKKKKACvmn9ob/AJH+w/7Bcf8A6Nlr6Wr5p/aG
/wCR/sP+wXH/AOjZaAPJq+rPgj/yS3T/APrrN/6MavlOvqz4I/8AJLdO/wCus3/oxqAPQ6KKKACi
iigD5x/aI/5G/S/+vD/2o1ePV7D+0R/yN+l/9eH/ALUavHqAPqT4E/8AJM4f+vqb+Yr0uvNPgT/y
TSH/AK+pv5ivS6ACiiigAooooAKKKKACiiigAooooAKKKKACiiigAooooAKKKKACiiigAooooAKK
r3t9aabZy3l9cRW9tENzyysFVR7k14L49+Os115uneEt0EJyr6g64dv+uan7o9zz7CgD0vx18TtE
8EwtDI/2vVCuY7OJuRnoXP8ACP19BXzR4s8a614z1D7VqtyTGp/c20eRFEP9kevueawJZZJ5nmmk
aSV2LO7tksT1JPc02gAoq9o+i6lr+ox6fpVnLdXUnRIx0HqT0A9zxX0d8Pvg1p3hnytS1rytQ1Yf
Mq4zDAf9kH7zD+8fwHegDz34e/Ba+14xan4hWSy00/Mlv92acf8Asqn16nt619F6dptlpFhFY6fb
R21rENqRRrgD/wCv71aooAKKKKACiiigAooooAKKKKACiiigAooooAKKKKACiiigAooooAKKKKAC
iiigAooooAKKKKACiiigAooooAKKKKACiiigAooooAKKKKACiiigAooooAKKKKACiiigAooooAKK
KKACiiigAooooAKKKKACiiigAooooAKKKKACiiigAooooAKKKKACiiigAooooAKKKKACiiigAooo
oAK808f/AAe0rxX5t/puzTtXb5i4H7qY/wC2o6H/AGhz6g16XRQB8SeIPDmreF9TbT9Xs3t5xyue
Vcf3lPQj6Vl19t694d0nxNprWGr2cdzAeRuGGQ+qt1U+4r518d/BfVvDXm3+j+ZqelryQq/voR/t
KPvAeo/ECgDy7oeK9W8CfG3VNA8uw17zNT04YUSlszwj2J++PY8+/avKaKAPtzQvEOleJdOW/wBI
vY7qBupU8ofRh1U+xrTr4i0PxBqvhvUVv9IvZbWcdSh4YejA8MPY19BeCPjjpeteXY+IhHpl8eBO
D+4kP1P3D9ePftQB63RSKwZQykFSMgg8GloAKKKKACiiigAooooAKKKKACiiigAooooAKKKKACii
igAooooAK+af2hf+R/sf+wXH/wCjZa+lq+bv2h4GXxppk/O19OVBx3WRz/7MKAPIa+rPgj/yS3T/
APrrN/6MavlOvqb4F3Mc/wAMreNDloLmaN/Y7t38mFAHpNFFFABRRRQB84/tEf8AI36X/wBeH/tR
q8er1z9oWeOTxtp8KnLxaeu/2y74H1/xryOgD6k+BP8AyTSH/r6m/mK9Lrzj4GxNH8MbRz0luJnX
6biP5g16PQAUUUUAFFFFABRRRQAUUUUAFFFFABRRRQAUUUUAFFFFABRRRQAUUVm63r+leHNOa/1e
9itbdeAznlj6KByx9hQBpVwvjj4qaF4MR7cv9u1QD5bOFh8p/wBtv4f1PtXk/jj45anrPmWPhxZN
OsT8puCf38g9sfcH059x0ryNmZ2LMxZmOSSckmgDo/F3jrXfGd55uqXR8hWzFaxZWKP6Dufc5Nc3
RVzS9Jv9a1COw0y0lurqQ/LHEuT9T6D3PAoApV3/AID+FGs+M2ju5AbDSM83Ui8yD0jXv9en16V6
d4E+BllpZj1DxQY768GGSzXmGM/7X98+3T69a9iVVRQqqFVRgADAAoAxPDHhLRvCGnCy0i0ESnmS
VvmklPqzd/p0HYCtyiigAooooAKKKKACiiigAooooAKKKKACiiigAooooAKKKKACiiigAooooAKK
KKACiiigAooooAKKKKACiiigAooooAKKKKACiiigAooooAKKKKACiiigAooooAKKKKACiiigAooo
oAKKKKACiiigAooooAKKKKACiiigAooooAKKKKACiiigAooooAKKKKACiiigAooooAKKKKACiiig
AooooAKKKKACiiigDzTx18HNG8U+ZfacE0zVWyS6L+6lP+2o7/7Q59c186+JfCeteEr82esWTwsS
fLkHMcg9Vbof5juBX2rVLVNJ0/W7CSx1O0iurWQfNHKuR9R6H3HIoA+HaK9p8b/Ae7svMv8Awq73
dvyzWMh/eoP9hv4h7Hn614zNDLbzvDPE8UqHa6OpVlPoQelAHaeC/il4g8GMkEUv23TR1s52OFH+
w3VP5exr6K8HfEfw/wCNIlSyufJvsZeynIWQeuOzD3H44r4+p0ckkMqyxOySIQyspwVPqDQB920V
83eC/jtqmkiOz8RxvqdoMAXCkeeg988P+OD7mve9A8S6P4nsReaPfxXUX8QU4ZD6Mp5U/WgDWooo
oAKKKKACiiigAooooAKKKKACiiigAooooAKKKKACvFP2iNHafRtI1lFJ+zTNBKR6OAQT9ChH/Aq9
rrK8S6FbeJvDl9o91/q7qIoGxnY3VWHuCAfwoA+Ja9e+A/jGLSNbuPD97KEt9SZWt2Y4CzDjH/Ah
gfVQO9eXaxpN5oWr3Wl38RiuraQo6n9CPUEcg9wapAlSCCQQcgjtQB930V87+CvjxdaZbR2Hia3l
vokG1LyEjzgP9oHAb65B+ten2nxf8C3cYYa6kTEcpNDIhH5rj8jQB3NV769ttNsZ728mWG2gQySS
MeFUdTXA6r8b/BWnwlre9n1CXtHbQMP1cKP1rxDx98UdX8cN9mKiy0pW3LaI2dxHQu38R9ug/WgD
C8ZeI5PFfizUNZcFUnk/dIeqRjhR9cAZ981hUV6F8IfBcnirxbFdTx/8SzTnWadiOHYHKx/iRk+w
PqKAPozwLozeH/A2j6ZIu2WG2Uyr6O3zMP8AvpjXQ0UUAFFFFABRRRQAUUUUAFFFFABRRRQAUUUU
AFFFFABRRRQAUySRIYmlldUjQFmZjgKB1JNcL4z+LPh3wgJLYS/2hqa8fZLdh8h/226L9OT7V89e
MPiP4h8aSst9c+TYg5SygJWMem7ux9z+GKAPYfGvx203SvMsvDSJqN2ODctnyEPt3f8ADA9zXgeu
eINV8R6g19q97LdXB6Fzwo9FA4UewrNooAKK2fDfhTWvFl/9k0eyedh9+TpHGPVmPA/me1fQ/gf4
LaN4aMd7q2zVNSXkF1/cxH/ZU9T7t+AFAHkvgb4P634sMd5ehtN0pufOkX95KP8AYX+pwOeM19Ge
GPCGieELD7JpFmsWR+8mb5pZT6s3f6dB2ArdooAKKKKACiiigAooooAKKKKACiiigAooooAKKKKA
CiiigAooooAKKKKACiiigAooooAKKKKACiiigAooooAKKKKACiiigAooooAKKKKACiiigAooooAK
KKKACiiigAooooAKKKKACiiigAooooAKKKKACiiigAooooAKKKKACiiigAooooAKKKKACiiigAoo
ooAKKKKACiiigAooooAKKKKACiiigAooooAKKKKACiiigAooooAK5Txf8PPD/jSEnULXy7wDCXkG
FlX0yf4h7HPtiurooA+S/Gnwn8Q+DzJc+X9v0xeRd26n5B/tr1X68j3rhK+7iARgjIPUV5j4z+Cm
heIjJd6Vt0rUGyT5a/uZD/tJ2+q/kaAPl+rml6rqGi3yXumXk1rcp92SJsH6H1Hsa1PFHgrX/B91
5Wr2LRxscR3CfNFJ9G9fY4PtXP0Ae9eDfj8reXZ+LLfaeB9vtk4+roP5r+Ve1abqdjrFjHe6ddw3
VtJ92WJwwPt9favhqtfQPE2s+GL77Xo9/LayH7wU5Rx6Mp4b8RQB9s0V4x4P+Pmn3wS18TwfYbg8
faoVLQt/vDll/UfSvYLO9tdQtY7qyuYrm3kGUlhcMrD2I4oAnooooAKKKKACiiigAooooAKKKKAC
iiigAooooA89+Jvwyt/HFmt3aMltrNuhEcpHyzL/AHH/AB6Htk18v6to+oaFqMthqlpLa3UZw0cg
x+IPQj3HBr7irK13w1o3iaz+y6xp8N3H/CXHzJ7qw5U/Q0AfEtFfQetfs76fM7SaLrU9qDyIbmMS
j6BgQQPwNcxJ+zz4oDkRano7J2LySqfy8s0AeR0V7Fafs7a+74vdZ0yFc9YRJIfyKrXc+H/gN4Z0
t1m1OW41aZedsn7uL/vlefzYigDxDwT8PtZ8b34SziMNijYmvZF/dp7D+83sPxx1r6s8M+G9O8Ka
HBpOmRbIYhlnb70jHqzHuT/gOgrStraCzto7a1gjggjXakcahVUegA4FS0AFFFFABRRRQAUUUUAF
FFFABRRRQAUUUUAFFFFABRWB4l8aaB4St/N1jUI4XIykC/NK/wBFHP49PevCfGHx21nV/NtdAQ6X
Ztx5x5uGH16J+HPvQB7b4r+IHh7wbCf7TvQbrbuS0h+eVvTjsPc4FeAeMvjN4h8TeZa2LHStObI8
uBv3kg/2n6/gMD615zLLJPK8s0jySOdzO7ZLH1JNNoAOc5pKXrxXpngz4La/4j8u61MNpOnNzumT
99IP9lO31bHqM0Aec2lnc391Ha2dvLcXEjbUiiQszH0AFe0+CvgJPP5d94slMMZ5FhA3zn/fccD6
DJ9xXr/hbwRoPg618rSLIJKwxJcyfNLJ9W/oMD2roaAKemaXYaNYx2Om2kNrbR/djiXaPr7n3PNX
KKKACiiigAooooAKKKKACiiigAooooAKKKKACiiigAooooAKKKKACiiigAooooAKKKKACiiigAoo
ooAKKKKACiiigAooooAKKKKACiiigAooooAKKKKACiiigAooooAKKKKACiiigAooooAKKKKACiii
gAooooAKKKKACiiigAooooAKKKKACiiigAooooAKKKKACiiigAooooAKKKKACiiigAooooAKKKKA
CiiigAooooAKKKKACiiigAooooAKKKKAIbq0tr61ktbuCKe3kG14pUDKw9wa8c8Y/AOyvPMvPC04
s5jybOdiYj/utyV+hyPpXtNFAHxFrfh7VvDl6bPV7Ca0m52iReHA7q3Rh7g1m19xappGna3ZNZap
ZQXdu3WOZAwB9R6H3HNeKeL/AIAcSXfhS69T9hum/RJP6N+dAHhFbnhvxfrvhO687R9QlgDHLw/e
jk/3lPB+vWs/VdI1HRL1rPVLKe0uF6xzIVOPUeo9xxVOgD6N8JfHzStRCW3iO3/s646faIgXhY+4
+8v6j3r1uzvbXULWO6srmK5t5BlJYXDKw9iK+F62fD3izXPCt19o0bUZbYk5eMHMcn+8p4P86APt
aivFfCn7QFjdCO28T2htJjwbu2UtEfdl+8v4bvwr1/TtTsNXs1u9OvILu3bpJBIHX6cd/agC3RRR
QAUUUUAFFFFABRRRQAUUUUAFFFFABRRRQAUUUUAFFFFABRRRQAUUUUAFFFFABRRRQAUUUUAFFcz4
n8feHPCMTf2pqCC4AytrD88zf8BHT6nA968R8V/HnW9VMlvoMQ0u1PHmnDzsPr0X8MketAHu3iTx
n4f8JweZrGoxQORlIR80r/RBz+PT3rw/xb8e9V1LzLXw5B/ZtsePtEmGnYew+6v6n3ryK4uJ7u4k
uLmaSeeQ7nklYszH1JPJqOgCW5uri9uZLm6nknnkO55ZXLMx9STyaipK63wn8OfEfjGRW0+zMVmT
815cZSIfQ9WPsM0AcnXa+D/hb4k8XlJoLf7Hp7c/bLkFVYf7A6t+HHuK9x8IfBfw74bKXN+o1a/H
O+4QeUh/2U5H4nP4V6QAAMAYA6CgDh/B3wq8OeENk8cH27UV5+13IBKn/YXov8/eu5oooAKKKKAC
iiigAooooAKKKKACiiigAooooAKKKKACiiigAooooAKKKKACiiigAooooAKKKKACiiigAooooAKK
KKACiiigAooooAKKKKACiiigAooooAKKKKACiiigAooooAKKKKACiiigAooooAKKKKACiiigAooo
oAKKKKACiiigAooooAKKKKACiiigAooooAKKKKACiiigAooooAKKKKACiiigAooooAKKKKACiiig
AooooAKKKKACiiigAooooAKKKKACiiigAooooAKKKKAM7WdB0rxDZGz1ewgvID0WVclT6qeqn3BB
rxTxb+z/ACJ5l14Vu/MHX7FdNg/RX6H6Nj6175RQB8O6po+o6JetZ6pZT2lwvVJkKk+49R7jiqVf
cGr6LpmvWTWeq2MF3bt/BKucH1B6g+45rxnxX+z7G2+58LX2xuv2O8bI/wCAuOR9CD9aAPBa0dG1
/VvD14LvSL+e0mHUxNgN7MOjD2IIp2t+HNY8N3f2XWNOns5Mnb5i/K/urdGH0JrMoA908LftBSJ5
dt4osN44BvLQYP1ZDx+RH0r2TQvE+ieJrX7Ro+owXagZZUbDp/vKeV/EV8T1NaXl1YXKXNncS286
HKSwuUZfoRzQB900V80eGPjzr+lbINbhj1W2HBkz5cwH+8BhvxGT617P4Y+JvhbxVsjs9QWC7b/l
1usRyZ9Bnhv+Ak0AdhRRRQAUUUUAFFFFABRRRQAUUUUAFFFFABRRRQAUUUUAFFFFABRRUN1d21jb
Pc3dxFbwIMvLK4RVHuTwKAJqK8p8T/Hfw7pO+DR45NWuRxuU+XCD/vEZP4DB9a8Y8UfFHxV4q3xX
V+ba0bj7LaZjQj0POW/EmgD6F8U/Fjwr4X3xSXovb1ePs1nhyD6M33V/E59q8S8U/G3xNr/mQae4
0izbI227ZlI95Oo/4DtrzWigBXd5ZGkkdndjlmY5JP1ptFdr4V+FnijxXsmt7L7JZNg/arvKIR6q
MZb8Bj3oA4uuq8KfDrxJ4vdW06xaO0J+a7uMpEPoerf8BBr3zwp8FPDXh4x3F8h1a9XnfcqPKU/7
MfT/AL6Jr0hVCqFUAKBgADgUAeY+Evgj4d0Dy7nVB/a96Of3y4hU+yd/+BZ+gr05VWNFRFCqowFA
wAPSlooAKKKKACiiigAooooAKKKKACiiigAooooAKKKKACiiigAooooAKKKKACiiigAooooAKKKK
ACiiigAooooAKKKKACiiigAooooAKKKKACiiigAooooAKKKKACiiigAooooAKKKKACiiigAooooA
KKKKACiiigAooooAKKKKACiiigAooooAKKKKACiiigAooooAKKKKACiiigAooooAKKKKACiiigAo
oooAKKKKACiiigAooooAKKKKACiiigAooooAKKKKACiiigAooooAKKKKACiiigAooooAKKKKACii
igCtf6fZapaPaahaQ3Vu/wB6KZA6n8DXkvin4A6Tfl7jw5dtp0x5+zzEyQk+x+8v6/SvY6KAPjLx
L4F8R+E5D/a2myxw5wtxH88Tf8CHA+hwfaudr7tkjSWNo5EV0YYZWGQR6EV5x4n+CfhfX981lG2k
3bc77VR5ZPvH0/7520AfLNFd/wCJ/g74r8Ob5Y7T+0rNcnzrMFiB/tJ94fgCPeuAIKkgggg4IPag
DtPDXxV8WeGNkUGoG7tF/wCXa8zIoHoDncv4HFex+Gvj14e1Ty4dZgl0m4PBc/vISf8AeAyPxGB6
180UUAfc9lfWmpWqXVjdQ3Nu/wB2WGQOp/EVYr4g0nXdV0G6+0aTqFxZy9zDIVDexHQj2NereHP2
g9VtdkPiGwivoxwbi3xHL9Sv3T+G2gD6JorkvDvxL8KeJ9iWWqxxXLf8u11+6kz6AHhj/uk11tAB
RRRQAUUUUAFFFFABRRRQAUVDd3ltY2z3F5cQ28CDLSzOEVfqTxXm3iP46eFtH3xad5urXI/54DZE
D7uf/ZQaAPT6wfEPjTw94WjLavqkEEmMiAHdK30QZP44xXzh4k+M/i3X90UF0ul2p/5Z2WVYj3f7
2fpge1efSO8sjSSOzuxyzMckn1NAHuPiX9oWZ98HhrTBEvQXV7y34IDgfiT9K8i1zxNrXiS58/WN
SuLtgcqsjfIn+6o4X8BWVRQAUVc0zSNR1q8W00yynu7g/wDLOGMsR7nHQe5r1nwx+z9qd5sn8R3q
2ER5NvbkSSn2LfdX/wAeoA8bRHkdURWZmOAqjJJr0fwt8FPFGv7Jr2IaRZtzvul/eEe0fX/vrFfQ
nhrwJ4c8JoP7K02JJwMG5kG+U/8AAjyPoMCujoA4Twt8JPC3hcRzCz+33q8/abwByD/sr91fyz71
3dFFABRRRQAUUUUAFFFFABRRRQAUUUUAFFFFABRRRQAUUUUAFFFFABRRRQAUUUUAFFFFABRRRQAU
UUUAFFFFABRRRQAUUUUAFFFFABRRRQAUUUUAFFFFABRRRQAUUUUAFFFFABRRRQAUUUUAFFFFABRR
RQAUUUUAFFFFABRRRQAUUUUAFFFFABRRRQAUUUUAFFFFABRRRQAUUUUAFFFFABRRRQAUUUUAFFFF
ABRRRQAUUUUAFFFFABRRRQAUUUUAFFFFABRRRQAUUUUAFFFFABRRRQAUUUUAFFFFABRRRQAUUUUA
FFFFABRRRQAUUUUAFFFFABXM+JPh/wCGfFYZtT0yI3BH/HzD+7lH/Ah1+hyK6aigD538S/s+6nab
5/Dt+l9EORb3OI5foG+6347a8n1bRNU0K7NrqthcWc3ZZoyufcHoR7ivuCq1/p1lqlq1rf2kF1bt
96OaMOp/A0AfDNJX0x4j+Avh3Uy82jzzaVOeQg/ewk/7pOR+Bx7V5F4j+EXi/wAO75Dp/wBvtV/5
b2WZOPdfvD8se9AHC11nh34l+LPDOxLLVZZLZf8Al2uf3sePQA8qP90iuTZSrFWBDA4II5BooA+h
fD37QunXG2LxBpkto/Qz2p8xPqVPzD8N1ep6J4o0LxHF5mj6pbXeBkpG/wA6/VT8w/EV8T0+KWWC
ZJYZHjkQ5V0YgqfUEUAfdlFfKHh/4zeMNC2xyXq6lbj/AJZ3wLt/32MN+ZNeoaL+0F4fu4MavY3d
hOFyfLAmjb6EYOT9PxoA9fpCQBknAHU14Lr/AO0RIS8Xh7R1UdBPfNk/98KeP++j9K8s1/x14m8T
Fl1XV7iWFj/qEbZF/wB8LgH8eaAPprxD8VfCHhzek+qJdXC8G3s/3rZ9CR8oP1IryjxD+0Fq93vi
0HT4bCM8Cef97J9QPuj8Q1eN0UAaOsa/q+v3H2jVtRubyTPHnSEhf90dB+FZ1FXNN0nUdYuhbabY
3F3Mf4IIy5HucdBQBTor13w58Ade1DZNrl1DpcJ5MS4ll/IHaPzP0r13w38KvCXhrbJBpq3d0vP2
i9xK2fUDG1fqADQB83+Gvhx4p8VFX0/THS2b/l6uP3cWPUE/e/4CDXsPhr9n/SLLZP4gvZNQmHJg
hzHEPYn7zf8Ajv0r2PpS0AUtM0nTtGtFtNMsbezgH/LOCMKD7nHU+5q7RRQAUUUUAFFFFABRRRQA
UUUUAFFFFABRRRQAUUUUAFFFFABRRRQAUUUUAFFFFABRRRQAUUUUAFFFFABRRRQAUUUUAFFFFABR
RRQAUUUUAFFFFABRRRQAUUUUAFFFFABRRRQAUUUUAFFFFABRRRQAUUUUAFFFFABRRRQAUUUUAFFF
FABRRRQAUUUUAFFFFABRRRQAUUUUAFFFFABRRRQAUUUUAFFFFABRRRQAUUUUAFFFFABRRRQAUUUU
AFFFFABRRRQAUUUUAFFFFABRRRQAUUUUAFFFFABRRRQAUUUUAFFFFABRRRQAUUUUAFFFFABRRRQA
UUUUAFFFFABRRRQAUUUUAFFFFAHPeIPA/hvxQrf2tpME0pGPPUbJR/wNcH8DxXk/iH9nhhvm8Oas
D3FvfD+TqP5r+Ne80UAfGGv+CPEnhhm/tbSLiGIH/XqN8R/4GuR+Gc1z9fdxAYEEAgjBB71xXiD4
T+D/ABDveXS1s7hufPsj5TZ9cD5T+IoA+RqK9m8Qfs96talpdB1KC+j6iG4HlSfQHlT+O2vMdZ8K
a/4em8vVtJu7Uk7Qzxkox9Awyp/A0AY9FdnoPwq8Y+INrwaTJbQN/wAt7z9yv1wfmI+gNepeH/2e
tOt9kuv6pLduOTBajy0+hY5Yj6baAPnyOKSaVYokZ5HOFRBksfQCu98PfBvxhr2ySSxXTbdufNvi
UP8A3xy35gD3r6X0PwpoPhuPZo+lW1pxguiZc/Vzlj+JrZoA8n8O/ATw5pm2XV559VmHO0/uov8A
vkHJ/Fvwr03T9MsNJtVtdOs4LSBekcEYRfyFW6KACiiigAooooAKKKKACiiigAooooAKKKKACiii
gAooooAKKKKACiiigAooooAKKKKACiiigAooooAKKKKACiiigAooooAKKKKACiiigAooooAKKKKA
CiiigAooooAKKKKACiiigAooooAKKKKACiiigAooooAKKKKACiiigAooooAKKKKACiiigD//2Q==</Image>
        <Text id="Profile.Org.Title" label="Profile.Org.Title"><![CDATA[Kanton St.Gallen]]></Text>
        <Text id="Profile.Org.Web" label="Profile.Org.Web"><![CDATA[www.sg.ch]]></Text>
        <Text id="Profile.User.AcademicTitle" label="Profile.User.AcademicTitle"><![CDATA[Dr.]]></Text>
        <Text id="Profile.User.Alias" label="Profile.User.Alias"><![CDATA[ ]]></Text>
        <Text id="Profile.User.Degree" label="Profile.User.Degree"><![CDATA[executive MBA]]></Text>
        <Text id="Profile.User.Department" label="Profile.User.Department"><![CDATA[Volkswirtschaftsdepartement]]></Text>
        <Text id="Profile.User.EmailDirect" label="Profile.User.EmailDirect"><![CDATA[Dominik.Thiel@sg.ch]]></Text>
        <Text id="Profile.User.EmailOffice" label="Profile.User.EmailOffice"><![CDATA[ ]]></Text>
        <Text id="Profile.User.EmailOther" label="Profile.User.EmailOther"><![CDATA[ ]]></Text>
        <Text id="Profile.User.Fax" label="Profile.User.Fax"><![CDATA[ ]]></Text>
        <Text id="Profile.User.FirstName" label="Profile.User.FirstName"><![CDATA[Dominik]]></Text>
        <Text id="Profile.User.Floor" label="Profile.User.Floor"><![CDATA[EG]]></Text>
        <Text id="Profile.User.Function" label="Profile.User.Function"><![CDATA[Leiter Amt für Natur, Jagd und Fischerei]]></Text>
        <CheckBox id="Profile.User.HideMainSectionSenderAddress" label="Profile.User.HideMainSectionSenderAddress">false</CheckBox>
        <Text id="Profile.User.Info" label="Profile.User.Info"><![CDATA[ ]]></Text>
        <Text id="Profile.User.LastName" label="Profile.User.LastName"><![CDATA[Thiel]]></Text>
        <Text id="Profile.User.MainSection" label="Profile.User.MainSection"><![CDATA[ ]]></Text>
        <CheckBox id="Profile.User.MainSectionBold" label="Profile.User.MainSectionBold">false</CheckBox>
        <CheckBox id="Profile.User.MainSectionInSignature" label="Profile.User.MainSectionInSignature">false</CheckBox>
        <CheckBox id="Profile.User.MainSectionSenderAddress" label="Profile.User.MainSectionSenderAddress">false</CheckBox>
        <Text id="Profile.User.Mobile" label="Profile.User.Mobile"><![CDATA[+41799369414]]></Text>
        <Text id="Profile.User.Office" label="Profile.User.Office"><![CDATA[Amt für Natur, Jagd und Fischerei]]></Text>
        <Text id="Profile.User.OfficeNumber" label="Profile.User.OfficeNumber"><![CDATA[017]]></Text>
        <Text id="Profile.User.PhoneDirect" label="Profile.User.PhoneDirect"><![CDATA[+41582293287]]></Text>
        <Text id="Profile.User.PhoneOffice" label="Profile.User.PhoneOffice"><![CDATA[+41582293287]]></Text>
        <Text id="Profile.User.PhoneOther" label="Profile.User.PhoneOther"><![CDATA[ ]]></Text>
        <Text id="Profile.User.PhonePrivate" label="Profile.User.PhonePrivate"><![CDATA[ ]]></Text>
        <Text id="Profile.User.Postal.Availability" label="Profile.User.Postal.Availability"><![CDATA[ ]]></Text>
        <Text id="Profile.User.Postal.Availability.Title" label="Profile.User.Postal.Availability.Title"><![CDATA[ ]]></Text>
        <Text id="Profile.User.Postal.City" label="Profile.User.Postal.City"><![CDATA[St.Gallen]]></Text>
        <Text id="Profile.User.Postal.Country" label="Profile.User.Postal.Country"><![CDATA[ ]]></Text>
        <Text id="Profile.User.Postal.Street" label="Profile.User.Postal.Street"><![CDATA[Davidstrasse 35]]></Text>
        <Text id="Profile.User.Postal.Zip" label="Profile.User.Postal.Zip"><![CDATA[9001]]></Text>
        <Text id="Profile.User.Salutation" label="Profile.User.Salutation"><![CDATA[Herr]]></Text>
        <Text id="Profile.User.Section" label="Profile.User.Section"><![CDATA[ ]]></Text>
        <Text id="Profile.User.SectionAbbreviation" label="Profile.User.SectionAbbreviation"><![CDATA[ ]]></Text>
        <CheckBox id="Profile.User.SectionInSignature" label="Profile.User.SectionInSignature">false</CheckBox>
        <CheckBox id="Profile.User.SecureMail.Active" label="Profile.User.SecureMail.Active">false</CheckBox>
        <Text id="Profile.User.SecureMail.Link" label="Profile.User.SecureMail.Link"><![CDATA[ ]]></Text>
        <Text id="Profile.User.Station" label="Profile.User.Station"><![CDATA[St.Gallen]]></Text>
        <Text id="Profile.User.Username" label="Profile.User.Username"><![CDATA[SD-iaa8479]]></Text>
        <Text id="Profile.User.Web" label="Profile.User.Web"><![CDATA[www.anjf.sg.ch]]></Text>
        <Text id="Profile.User.WebZusatz" label="Profile.User.WebZusatz"><![CDATA[ ]]></Text>
      </Profile>
      <Author>
        <Text id="Author.User.AcademicTitle" label="Author.User.AcademicTitle"><![CDATA[Dr.]]></Text>
        <Text id="Author.User.Alias" label="Author.User.Alias"><![CDATA[ ]]></Text>
        <Text id="Author.User.Degree" label="Author.User.Degree"><![CDATA[executive MBA]]></Text>
        <Text id="Author.User.Department" label="Author.User.Department"><![CDATA[Volkswirtschaftsdepartement]]></Text>
        <Text id="Author.User.EmailDirect" label="Author.User.EmailDirect"><![CDATA[Dominik.Thiel@sg.ch]]></Text>
        <Text id="Author.User.EmailOffice" label="Author.User.EmailOffice"><![CDATA[ ]]></Text>
        <Text id="Author.User.EmailOther" label="Author.User.EmailOther"><![CDATA[ ]]></Text>
        <Text id="Author.User.Fax" label="Author.User.Fax"><![CDATA[ ]]></Text>
        <Text id="Author.User.FirstName" label="Author.User.FirstName"><![CDATA[Dominik]]></Text>
        <Text id="Author.User.Floor" label="Author.User.Floor"><![CDATA[EG]]></Text>
        <Text id="Author.User.Function" label="Author.User.Function"><![CDATA[Leiter Amt für Natur, Jagd und Fischerei]]></Text>
        <CheckBox id="Author.User.HideMainSectionSenderAddress" label="Author.User.HideMainSectionSenderAddress">false</CheckBox>
        <Text id="Author.User.Info" label="Author.User.Info"><![CDATA[ ]]></Text>
        <Text id="Author.User.LastName" label="Author.User.LastName"><![CDATA[Thiel]]></Text>
        <Text id="Author.User.MainSection" label="Author.User.MainSection"><![CDATA[ ]]></Text>
        <CheckBox id="Author.User.MainSectionBold" label="Author.User.MainSectionBold">false</CheckBox>
        <CheckBox id="Author.User.MainSectionInSignature" label="Author.User.MainSectionInSignature">false</CheckBox>
        <CheckBox id="Author.User.MainSectionSenderAddress" label="Author.User.MainSectionSenderAddress">false</CheckBox>
        <Text id="Author.User.Mobile" label="Author.User.Mobile"><![CDATA[+41799369414]]></Text>
        <Text id="Author.User.Office" label="Author.User.Office"><![CDATA[Amt für Natur, Jagd und Fischerei]]></Text>
        <Text id="Author.User.OfficeNumber" label="Author.User.OfficeNumber"><![CDATA[017]]></Text>
        <Text id="Author.User.PhoneDirect" label="Author.User.PhoneDirect"><![CDATA[+41582293287]]></Text>
        <Text id="Author.User.PhoneOffice" label="Author.User.PhoneOffice"><![CDATA[+41582293287]]></Text>
        <Text id="Author.User.PhoneOther" label="Author.User.PhoneOther"><![CDATA[ ]]></Text>
        <Text id="Author.User.PhonePrivate" label="Author.User.PhonePrivate"><![CDATA[ ]]></Text>
        <Text id="Author.User.Postal.Availability" label="Author.User.Postal.Availability"><![CDATA[ ]]></Text>
        <Text id="Author.User.Postal.Availability.Title" label="Author.User.Postal.Availability.Title"><![CDATA[ ]]></Text>
        <Text id="Author.User.Postal.City" label="Author.User.Postal.City"><![CDATA[St.Gallen]]></Text>
        <Text id="Author.User.Postal.Country" label="Author.User.Postal.Country"><![CDATA[ ]]></Text>
        <Text id="Author.User.Postal.Street" label="Author.User.Postal.Street"><![CDATA[Davidstrasse 35]]></Text>
        <Text id="Author.User.Postal.Zip" label="Author.User.Postal.Zip"><![CDATA[9001]]></Text>
        <Text id="Author.User.Salutation" label="Author.User.Salutation"><![CDATA[Herr]]></Text>
        <Text id="Author.User.Section" label="Author.User.Section"><![CDATA[ ]]></Text>
        <Text id="Author.User.SectionAbbreviation" label="Author.User.SectionAbbreviation"><![CDATA[ ]]></Text>
        <CheckBox id="Author.User.SectionInSignature" label="Author.User.SectionInSignature">false</CheckBox>
        <CheckBox id="Author.User.SecureMail.Active" label="Author.User.SecureMail.Active">false</CheckBox>
        <Text id="Author.User.SecureMail.Link" label="Author.User.SecureMail.Link"><![CDATA[ ]]></Text>
        <Text id="Author.User.Station" label="Author.User.Station"><![CDATA[St.Gallen]]></Text>
        <Text id="Author.User.Username" label="Author.User.Username"><![CDATA[SD-iaa8479]]></Text>
        <Text id="Author.User.Web" label="Author.User.Web"><![CDATA[www.anjf.sg.ch]]></Text>
        <Text id="Author.User.WebZusatz" label="Author.User.WebZusatz"><![CDATA[ ]]></Text>
      </Author>
      <Parameter windowwidth="750" windowheight="400">
        <Text id="Special.CheckboxGroupViewList" label="Special.CheckboxGroupViewList" visible="False"><![CDATA[ ]]></Text>
        <Text id="Special.CheckboxGroupViewBox" label="Special.CheckboxGroupViewBox" visible="False"><![CDATA[ ]]></Text>
        <Text id="Special.CheckboxGroupViewText" label="Special.CheckboxGroupViewText" visible="False"><![CDATA[ ]]></Text>
        <Text id="Special.CheckboxGroupViewBoxAndText" label="Special.CheckboxGroupViewBoxAndText" visible="False"><![CDATA[ ]]></Text>
        <Text id="DocParam.Subject"><![CDATA[Waldverjüngung und Jagdplanung: Lösbar oder Illusion?]]></Text>
        <DateTime id="DocParam.Date" lid="Deutsch (Deutschland)" format="d. MMMM yyyy" calendar="Gregor">2024-08-10T00:00:00Z</DateTime>
        <Text id="DocParam.FurtherParticipant"><![CDATA[ ]]></Text>
      </Parameter>
      <Scripting>
        <Text id="CustomElements.FirstNameLastName" label="CustomElements.FirstNameLastName"><![CDATA[Dominik Thiel]]></Text>
        <Text id="CustomElements.GeneralScripts.CityDate" label="CustomElements.GeneralScripts.CityDate"><![CDATA[St.Gallen, 10. August 2024]]></Text>
        <Text id="CustomElements.GeneralScripts.CityDateCustom" label="CustomElements.GeneralScripts.CityDateCustom"><![CDATA[St.Gallen]]></Text>
        <Text id="CustomElements.GeneralScripts.DateTime" label="CustomElements.GeneralScripts.DateTime"><![CDATA[10. August 2024]]></Text>
        <Text id="CustomElements.GeneralScripts.DateTimePlace" label="CustomElements.GeneralScripts.DateTimePlace"><![CDATA[10. August 2024]]></Text>
        <Text id="CustomElements.GeneralScripts.DocTitle" label="CustomElements.GeneralScripts.DocTitle"><![CDATA[Kantonsrat St.Gallen]]></Text>
        <Text id="CustomElements.GeneralScripts.Writer" label="CustomElements.GeneralScripts.Writer"><![CDATA[ ]]></Text>
        <Text id="CustomElements.GeneralScripts.Registernummer" label="CustomElements.GeneralScripts.Registernummer"><![CDATA[ ]]></Text>
        <Text id="CustomElements.GeneralScripts.BaGeverOberhalbBetreff" label="CustomElements.GeneralScripts.BaGeverOberhalbBetreff"><![CDATA[ ]]></Text>
        <Text id="CustomElements.GeneralScripts.GeverFuss" label="CustomElements.GeneralScripts.GeverFuss"><![CDATA[ ]]></Text>
        <Text id="CustomElements.KRRR.KlassNr" label="CustomElements.KRRR.KlassNr"><![CDATA[ ]]></Text>
      </Scripting>
    </DataModel>
  </Content>
  <TemplateTree CreationMode="Published" PipelineVersion="V2">
    <Template tId="c7849598-214f-4bf6-bebd-09c0a4e101cc" internalTId="139cfaa8-0786-4bf9-bfd6-d83af3a068f2"/>
  </TemplateTree>
</OneOffixxDocumentPart>
</file>

<file path=customXml/itemProps1.xml><?xml version="1.0" encoding="utf-8"?>
<ds:datastoreItem xmlns:ds="http://schemas.openxmlformats.org/officeDocument/2006/customXml" ds:itemID="{6314A367-F203-4615-BF2E-44C98380BB83}">
  <ds:schemaRefs>
    <ds:schemaRef ds:uri="http://www.w3.org/2001/XMLSchema"/>
    <ds:schemaRef ds:uri="http://schema.oneoffixx.com/OneOffixxDocumentPart/1"/>
    <ds:schemaRef ds:uri="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35ed6108-845a-4f2c-b4cf-30b3d7eab075</Template>
  <TotalTime>0</TotalTime>
  <Words>826</Words>
  <Application>Microsoft Office PowerPoint</Application>
  <PresentationFormat>Benutzerdefiniert</PresentationFormat>
  <Paragraphs>172</Paragraphs>
  <Slides>22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9" baseType="lpstr">
      <vt:lpstr>72 Black</vt:lpstr>
      <vt:lpstr>Arial</vt:lpstr>
      <vt:lpstr>Arial Black</vt:lpstr>
      <vt:lpstr>Calibri</vt:lpstr>
      <vt:lpstr>Symbol</vt:lpstr>
      <vt:lpstr>Wingdings</vt:lpstr>
      <vt:lpstr>Larissa</vt:lpstr>
      <vt:lpstr>PowerPoint-Präsentation</vt:lpstr>
      <vt:lpstr>PowerPoint-Präsentation</vt:lpstr>
      <vt:lpstr>Vorgehen bei der Jagdplanung</vt:lpstr>
      <vt:lpstr>Beispiel Jagdplanung Kanton St.Gallen</vt:lpstr>
      <vt:lpstr>Beispiel Jagdplanung Kanton St.Gallen</vt:lpstr>
      <vt:lpstr>Beispiel Jagdplanung Kanton St.Gallen</vt:lpstr>
      <vt:lpstr>Beispiel Jagdplanung Kanton St.Gallen</vt:lpstr>
      <vt:lpstr>Die Psychologie der Jagenden</vt:lpstr>
      <vt:lpstr>Das Dilemma mit der Jagd </vt:lpstr>
      <vt:lpstr>Voraussetzungen für ein erfolgreiches Miteinander</vt:lpstr>
      <vt:lpstr>Voraussetzungen für ein erfolgreiches Miteinander</vt:lpstr>
      <vt:lpstr>Voraussetzungen für ein erfolgreiches Miteinander</vt:lpstr>
      <vt:lpstr>Voraussetzungen für ein erfolgreiches Miteinander</vt:lpstr>
      <vt:lpstr>Erfolgsbeispiele aus der Praxis</vt:lpstr>
      <vt:lpstr>Erfolgsbeispiele aus der Praxis</vt:lpstr>
      <vt:lpstr>Erfolgsbeispiele aus der Praxis</vt:lpstr>
      <vt:lpstr>Erfolgsbeispiele aus der Praxis</vt:lpstr>
      <vt:lpstr>Erfolgsbeispiele aus der Praxis</vt:lpstr>
      <vt:lpstr>Erfolgsbeispiele aus der Praxis</vt:lpstr>
      <vt:lpstr>Erfolgsbeispiele aus der Praxis</vt:lpstr>
      <vt:lpstr>Ein Blick in die Zukunft</vt:lpstr>
      <vt:lpstr>PowerPoint-Präsentation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2024-08-10T04:40:50Z</dcterms:created>
  <dcterms:modified xsi:type="dcterms:W3CDTF">2024-08-21T05:41:11Z</dcterms:modified>
</cp:coreProperties>
</file>