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sldIdLst>
    <p:sldId id="256" r:id="rId5"/>
    <p:sldId id="681" r:id="rId6"/>
    <p:sldId id="682" r:id="rId7"/>
    <p:sldId id="258" r:id="rId8"/>
    <p:sldId id="646" r:id="rId9"/>
    <p:sldId id="647" r:id="rId10"/>
    <p:sldId id="648" r:id="rId11"/>
    <p:sldId id="649" r:id="rId12"/>
    <p:sldId id="683" r:id="rId13"/>
    <p:sldId id="265" r:id="rId14"/>
    <p:sldId id="661" r:id="rId15"/>
    <p:sldId id="269" r:id="rId16"/>
    <p:sldId id="270" r:id="rId17"/>
    <p:sldId id="271" r:id="rId18"/>
    <p:sldId id="272" r:id="rId19"/>
    <p:sldId id="663" r:id="rId20"/>
    <p:sldId id="264" r:id="rId21"/>
    <p:sldId id="650" r:id="rId22"/>
    <p:sldId id="666" r:id="rId23"/>
    <p:sldId id="658" r:id="rId24"/>
    <p:sldId id="667" r:id="rId25"/>
    <p:sldId id="642" r:id="rId26"/>
    <p:sldId id="660" r:id="rId27"/>
    <p:sldId id="668" r:id="rId28"/>
    <p:sldId id="665" r:id="rId29"/>
    <p:sldId id="651" r:id="rId30"/>
    <p:sldId id="653" r:id="rId31"/>
    <p:sldId id="652" r:id="rId32"/>
    <p:sldId id="656" r:id="rId33"/>
    <p:sldId id="675" r:id="rId34"/>
    <p:sldId id="669" r:id="rId35"/>
    <p:sldId id="654" r:id="rId36"/>
    <p:sldId id="684" r:id="rId37"/>
    <p:sldId id="676" r:id="rId38"/>
    <p:sldId id="670" r:id="rId39"/>
    <p:sldId id="655" r:id="rId40"/>
    <p:sldId id="671" r:id="rId41"/>
    <p:sldId id="677" r:id="rId42"/>
    <p:sldId id="672" r:id="rId43"/>
    <p:sldId id="657" r:id="rId44"/>
    <p:sldId id="678" r:id="rId45"/>
    <p:sldId id="673" r:id="rId46"/>
    <p:sldId id="680" r:id="rId47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457E55-ABB9-4DC1-AAC2-BE40EEFC3103}" v="57" dt="2023-09-01T11:28:51.204"/>
    <p1510:client id="{CCE3D8AC-2C1A-80AA-F067-A2F4187A5201}" v="15" dt="2023-09-02T14:24:28.7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7891" autoAdjust="0"/>
  </p:normalViewPr>
  <p:slideViewPr>
    <p:cSldViewPr snapToGrid="0">
      <p:cViewPr varScale="1">
        <p:scale>
          <a:sx n="112" d="100"/>
          <a:sy n="112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nz Engler" userId="S::heinz.engler@holzmarkt-ostschweiz.ch::c5c9af1e-bd49-4f62-a214-edc33aa75b0a" providerId="AD" clId="Web-{0C8772F9-26C7-84F6-CA83-6D972A680420}"/>
    <pc:docChg chg="modSld">
      <pc:chgData name="Heinz Engler" userId="S::heinz.engler@holzmarkt-ostschweiz.ch::c5c9af1e-bd49-4f62-a214-edc33aa75b0a" providerId="AD" clId="Web-{0C8772F9-26C7-84F6-CA83-6D972A680420}" dt="2023-04-19T14:41:06.730" v="151" actId="20577"/>
      <pc:docMkLst>
        <pc:docMk/>
      </pc:docMkLst>
      <pc:sldChg chg="modSp">
        <pc:chgData name="Heinz Engler" userId="S::heinz.engler@holzmarkt-ostschweiz.ch::c5c9af1e-bd49-4f62-a214-edc33aa75b0a" providerId="AD" clId="Web-{0C8772F9-26C7-84F6-CA83-6D972A680420}" dt="2023-04-19T14:41:06.730" v="151" actId="20577"/>
        <pc:sldMkLst>
          <pc:docMk/>
          <pc:sldMk cId="1762098622" sldId="274"/>
        </pc:sldMkLst>
        <pc:spChg chg="mod">
          <ac:chgData name="Heinz Engler" userId="S::heinz.engler@holzmarkt-ostschweiz.ch::c5c9af1e-bd49-4f62-a214-edc33aa75b0a" providerId="AD" clId="Web-{0C8772F9-26C7-84F6-CA83-6D972A680420}" dt="2023-04-19T14:41:06.730" v="151" actId="20577"/>
          <ac:spMkLst>
            <pc:docMk/>
            <pc:sldMk cId="1762098622" sldId="274"/>
            <ac:spMk id="6" creationId="{E28C2C05-D662-6AB6-3CF2-AB6D49DFAB84}"/>
          </ac:spMkLst>
        </pc:spChg>
      </pc:sldChg>
    </pc:docChg>
  </pc:docChgLst>
  <pc:docChgLst>
    <pc:chgData name="Andreas Greminger" userId="91ff0c67-d399-4e96-bb67-74b1bcf7a307" providerId="ADAL" clId="{4B74649C-E24D-45C6-9058-31835E824C46}"/>
    <pc:docChg chg="custSel addSld modSld">
      <pc:chgData name="Andreas Greminger" userId="91ff0c67-d399-4e96-bb67-74b1bcf7a307" providerId="ADAL" clId="{4B74649C-E24D-45C6-9058-31835E824C46}" dt="2023-04-06T08:27:41.448" v="5450" actId="20577"/>
      <pc:docMkLst>
        <pc:docMk/>
      </pc:docMkLst>
      <pc:sldChg chg="addSp delSp modSp mod">
        <pc:chgData name="Andreas Greminger" userId="91ff0c67-d399-4e96-bb67-74b1bcf7a307" providerId="ADAL" clId="{4B74649C-E24D-45C6-9058-31835E824C46}" dt="2023-02-16T14:29:17.387" v="6" actId="478"/>
        <pc:sldMkLst>
          <pc:docMk/>
          <pc:sldMk cId="1970060961" sldId="256"/>
        </pc:sldMkLst>
        <pc:spChg chg="del">
          <ac:chgData name="Andreas Greminger" userId="91ff0c67-d399-4e96-bb67-74b1bcf7a307" providerId="ADAL" clId="{4B74649C-E24D-45C6-9058-31835E824C46}" dt="2023-02-16T14:29:17.387" v="6" actId="478"/>
          <ac:spMkLst>
            <pc:docMk/>
            <pc:sldMk cId="1970060961" sldId="256"/>
            <ac:spMk id="3" creationId="{946684FF-42B4-6D24-8825-0524F8BECAC9}"/>
          </ac:spMkLst>
        </pc:spChg>
        <pc:picChg chg="add mod">
          <ac:chgData name="Andreas Greminger" userId="91ff0c67-d399-4e96-bb67-74b1bcf7a307" providerId="ADAL" clId="{4B74649C-E24D-45C6-9058-31835E824C46}" dt="2023-02-16T14:28:25.611" v="2" actId="1076"/>
          <ac:picMkLst>
            <pc:docMk/>
            <pc:sldMk cId="1970060961" sldId="256"/>
            <ac:picMk id="5" creationId="{E0FAF5C7-F10A-3859-58A0-6DAF41C2348B}"/>
          </ac:picMkLst>
        </pc:picChg>
        <pc:picChg chg="add mod">
          <ac:chgData name="Andreas Greminger" userId="91ff0c67-d399-4e96-bb67-74b1bcf7a307" providerId="ADAL" clId="{4B74649C-E24D-45C6-9058-31835E824C46}" dt="2023-02-16T14:29:12.282" v="5" actId="1076"/>
          <ac:picMkLst>
            <pc:docMk/>
            <pc:sldMk cId="1970060961" sldId="256"/>
            <ac:picMk id="7" creationId="{563557F5-8B4B-3C8D-DBB3-261043DF6C6D}"/>
          </ac:picMkLst>
        </pc:picChg>
      </pc:sldChg>
      <pc:sldChg chg="addSp delSp modSp new mod">
        <pc:chgData name="Andreas Greminger" userId="91ff0c67-d399-4e96-bb67-74b1bcf7a307" providerId="ADAL" clId="{4B74649C-E24D-45C6-9058-31835E824C46}" dt="2023-02-16T15:05:20.367" v="565" actId="20577"/>
        <pc:sldMkLst>
          <pc:docMk/>
          <pc:sldMk cId="615688450" sldId="257"/>
        </pc:sldMkLst>
        <pc:spChg chg="del">
          <ac:chgData name="Andreas Greminger" userId="91ff0c67-d399-4e96-bb67-74b1bcf7a307" providerId="ADAL" clId="{4B74649C-E24D-45C6-9058-31835E824C46}" dt="2023-02-16T14:30:42.196" v="8" actId="478"/>
          <ac:spMkLst>
            <pc:docMk/>
            <pc:sldMk cId="615688450" sldId="257"/>
            <ac:spMk id="2" creationId="{A78D1977-799D-3360-0C46-E5CFBD8C3D31}"/>
          </ac:spMkLst>
        </pc:spChg>
        <pc:spChg chg="del">
          <ac:chgData name="Andreas Greminger" userId="91ff0c67-d399-4e96-bb67-74b1bcf7a307" providerId="ADAL" clId="{4B74649C-E24D-45C6-9058-31835E824C46}" dt="2023-02-16T14:30:44.556" v="9" actId="478"/>
          <ac:spMkLst>
            <pc:docMk/>
            <pc:sldMk cId="615688450" sldId="257"/>
            <ac:spMk id="3" creationId="{6ED1413E-127F-DD8B-9A26-8CE61A134ADF}"/>
          </ac:spMkLst>
        </pc:spChg>
        <pc:spChg chg="add mod">
          <ac:chgData name="Andreas Greminger" userId="91ff0c67-d399-4e96-bb67-74b1bcf7a307" providerId="ADAL" clId="{4B74649C-E24D-45C6-9058-31835E824C46}" dt="2023-02-16T15:05:20.367" v="565" actId="20577"/>
          <ac:spMkLst>
            <pc:docMk/>
            <pc:sldMk cId="615688450" sldId="257"/>
            <ac:spMk id="4" creationId="{3F983B70-5D01-F06D-E92F-C75860006A45}"/>
          </ac:spMkLst>
        </pc:spChg>
      </pc:sldChg>
      <pc:sldChg chg="addSp delSp modSp new mod">
        <pc:chgData name="Andreas Greminger" userId="91ff0c67-d399-4e96-bb67-74b1bcf7a307" providerId="ADAL" clId="{4B74649C-E24D-45C6-9058-31835E824C46}" dt="2023-02-16T15:18:50.042" v="1490" actId="20577"/>
        <pc:sldMkLst>
          <pc:docMk/>
          <pc:sldMk cId="3024407062" sldId="258"/>
        </pc:sldMkLst>
        <pc:spChg chg="del mod">
          <ac:chgData name="Andreas Greminger" userId="91ff0c67-d399-4e96-bb67-74b1bcf7a307" providerId="ADAL" clId="{4B74649C-E24D-45C6-9058-31835E824C46}" dt="2023-02-16T15:07:41.269" v="570" actId="478"/>
          <ac:spMkLst>
            <pc:docMk/>
            <pc:sldMk cId="3024407062" sldId="258"/>
            <ac:spMk id="2" creationId="{122BBA74-9E4C-3F58-5C85-A00553CEEDDE}"/>
          </ac:spMkLst>
        </pc:spChg>
        <pc:spChg chg="del mod">
          <ac:chgData name="Andreas Greminger" userId="91ff0c67-d399-4e96-bb67-74b1bcf7a307" providerId="ADAL" clId="{4B74649C-E24D-45C6-9058-31835E824C46}" dt="2023-02-16T15:07:58.558" v="593" actId="478"/>
          <ac:spMkLst>
            <pc:docMk/>
            <pc:sldMk cId="3024407062" sldId="258"/>
            <ac:spMk id="3" creationId="{946858D3-4A91-AC5F-FC4F-8A20284DE66B}"/>
          </ac:spMkLst>
        </pc:spChg>
        <pc:spChg chg="add del mod">
          <ac:chgData name="Andreas Greminger" userId="91ff0c67-d399-4e96-bb67-74b1bcf7a307" providerId="ADAL" clId="{4B74649C-E24D-45C6-9058-31835E824C46}" dt="2023-02-16T15:07:43.129" v="571" actId="478"/>
          <ac:spMkLst>
            <pc:docMk/>
            <pc:sldMk cId="3024407062" sldId="258"/>
            <ac:spMk id="5" creationId="{88D55067-9598-C7ED-C005-B705DA3779FF}"/>
          </ac:spMkLst>
        </pc:spChg>
        <pc:spChg chg="add mod">
          <ac:chgData name="Andreas Greminger" userId="91ff0c67-d399-4e96-bb67-74b1bcf7a307" providerId="ADAL" clId="{4B74649C-E24D-45C6-9058-31835E824C46}" dt="2023-02-16T15:18:50.042" v="1490" actId="20577"/>
          <ac:spMkLst>
            <pc:docMk/>
            <pc:sldMk cId="3024407062" sldId="258"/>
            <ac:spMk id="6" creationId="{E28C2C05-D662-6AB6-3CF2-AB6D49DFAB84}"/>
          </ac:spMkLst>
        </pc:spChg>
      </pc:sldChg>
      <pc:sldChg chg="addSp modSp add mod">
        <pc:chgData name="Andreas Greminger" userId="91ff0c67-d399-4e96-bb67-74b1bcf7a307" providerId="ADAL" clId="{4B74649C-E24D-45C6-9058-31835E824C46}" dt="2023-02-16T15:34:26.529" v="2176" actId="20577"/>
        <pc:sldMkLst>
          <pc:docMk/>
          <pc:sldMk cId="3876305094" sldId="259"/>
        </pc:sldMkLst>
        <pc:spChg chg="mod">
          <ac:chgData name="Andreas Greminger" userId="91ff0c67-d399-4e96-bb67-74b1bcf7a307" providerId="ADAL" clId="{4B74649C-E24D-45C6-9058-31835E824C46}" dt="2023-02-16T15:34:26.529" v="2176" actId="20577"/>
          <ac:spMkLst>
            <pc:docMk/>
            <pc:sldMk cId="3876305094" sldId="259"/>
            <ac:spMk id="6" creationId="{E28C2C05-D662-6AB6-3CF2-AB6D49DFAB84}"/>
          </ac:spMkLst>
        </pc:spChg>
        <pc:picChg chg="add mod">
          <ac:chgData name="Andreas Greminger" userId="91ff0c67-d399-4e96-bb67-74b1bcf7a307" providerId="ADAL" clId="{4B74649C-E24D-45C6-9058-31835E824C46}" dt="2023-02-16T15:34:08.284" v="2165" actId="1076"/>
          <ac:picMkLst>
            <pc:docMk/>
            <pc:sldMk cId="3876305094" sldId="259"/>
            <ac:picMk id="3" creationId="{FFFA4799-418F-D570-29DD-D5932938BAF0}"/>
          </ac:picMkLst>
        </pc:picChg>
      </pc:sldChg>
      <pc:sldChg chg="addSp delSp modSp add mod">
        <pc:chgData name="Andreas Greminger" userId="91ff0c67-d399-4e96-bb67-74b1bcf7a307" providerId="ADAL" clId="{4B74649C-E24D-45C6-9058-31835E824C46}" dt="2023-04-06T08:22:15.753" v="5431" actId="20577"/>
        <pc:sldMkLst>
          <pc:docMk/>
          <pc:sldMk cId="1995593836" sldId="260"/>
        </pc:sldMkLst>
        <pc:spChg chg="mod">
          <ac:chgData name="Andreas Greminger" userId="91ff0c67-d399-4e96-bb67-74b1bcf7a307" providerId="ADAL" clId="{4B74649C-E24D-45C6-9058-31835E824C46}" dt="2023-04-06T08:22:15.753" v="5431" actId="20577"/>
          <ac:spMkLst>
            <pc:docMk/>
            <pc:sldMk cId="1995593836" sldId="260"/>
            <ac:spMk id="6" creationId="{E28C2C05-D662-6AB6-3CF2-AB6D49DFAB84}"/>
          </ac:spMkLst>
        </pc:spChg>
        <pc:picChg chg="del">
          <ac:chgData name="Andreas Greminger" userId="91ff0c67-d399-4e96-bb67-74b1bcf7a307" providerId="ADAL" clId="{4B74649C-E24D-45C6-9058-31835E824C46}" dt="2023-02-16T15:34:37.295" v="2178" actId="478"/>
          <ac:picMkLst>
            <pc:docMk/>
            <pc:sldMk cId="1995593836" sldId="260"/>
            <ac:picMk id="3" creationId="{FFFA4799-418F-D570-29DD-D5932938BAF0}"/>
          </ac:picMkLst>
        </pc:picChg>
        <pc:picChg chg="add mod">
          <ac:chgData name="Andreas Greminger" userId="91ff0c67-d399-4e96-bb67-74b1bcf7a307" providerId="ADAL" clId="{4B74649C-E24D-45C6-9058-31835E824C46}" dt="2023-02-16T15:47:11.131" v="2625" actId="1076"/>
          <ac:picMkLst>
            <pc:docMk/>
            <pc:sldMk cId="1995593836" sldId="260"/>
            <ac:picMk id="4" creationId="{79ACDDA4-5B24-DF7C-7083-120D3EDA7D41}"/>
          </ac:picMkLst>
        </pc:picChg>
        <pc:picChg chg="add mod">
          <ac:chgData name="Andreas Greminger" userId="91ff0c67-d399-4e96-bb67-74b1bcf7a307" providerId="ADAL" clId="{4B74649C-E24D-45C6-9058-31835E824C46}" dt="2023-02-16T15:44:25.795" v="2607" actId="1076"/>
          <ac:picMkLst>
            <pc:docMk/>
            <pc:sldMk cId="1995593836" sldId="260"/>
            <ac:picMk id="7" creationId="{E10E60A4-2677-E38F-BE41-656F9FE7404F}"/>
          </ac:picMkLst>
        </pc:picChg>
        <pc:picChg chg="add mod">
          <ac:chgData name="Andreas Greminger" userId="91ff0c67-d399-4e96-bb67-74b1bcf7a307" providerId="ADAL" clId="{4B74649C-E24D-45C6-9058-31835E824C46}" dt="2023-02-16T15:44:40.691" v="2611" actId="14100"/>
          <ac:picMkLst>
            <pc:docMk/>
            <pc:sldMk cId="1995593836" sldId="260"/>
            <ac:picMk id="9" creationId="{C2453E7B-632A-7997-0845-97456D03B4B7}"/>
          </ac:picMkLst>
        </pc:picChg>
        <pc:picChg chg="add mod">
          <ac:chgData name="Andreas Greminger" userId="91ff0c67-d399-4e96-bb67-74b1bcf7a307" providerId="ADAL" clId="{4B74649C-E24D-45C6-9058-31835E824C46}" dt="2023-02-16T15:46:54.891" v="2620" actId="1076"/>
          <ac:picMkLst>
            <pc:docMk/>
            <pc:sldMk cId="1995593836" sldId="260"/>
            <ac:picMk id="11" creationId="{A53890AD-2927-9152-546C-6FEC84F743D7}"/>
          </ac:picMkLst>
        </pc:picChg>
        <pc:picChg chg="add mod">
          <ac:chgData name="Andreas Greminger" userId="91ff0c67-d399-4e96-bb67-74b1bcf7a307" providerId="ADAL" clId="{4B74649C-E24D-45C6-9058-31835E824C46}" dt="2023-02-16T15:52:31.723" v="2630" actId="1076"/>
          <ac:picMkLst>
            <pc:docMk/>
            <pc:sldMk cId="1995593836" sldId="260"/>
            <ac:picMk id="13" creationId="{8E698D0C-DBA7-181B-4C92-E1DB39462D4B}"/>
          </ac:picMkLst>
        </pc:picChg>
      </pc:sldChg>
      <pc:sldChg chg="addSp delSp modSp add mod">
        <pc:chgData name="Andreas Greminger" userId="91ff0c67-d399-4e96-bb67-74b1bcf7a307" providerId="ADAL" clId="{4B74649C-E24D-45C6-9058-31835E824C46}" dt="2023-04-06T08:24:34.659" v="5432" actId="20577"/>
        <pc:sldMkLst>
          <pc:docMk/>
          <pc:sldMk cId="3906017445" sldId="261"/>
        </pc:sldMkLst>
        <pc:spChg chg="mod">
          <ac:chgData name="Andreas Greminger" userId="91ff0c67-d399-4e96-bb67-74b1bcf7a307" providerId="ADAL" clId="{4B74649C-E24D-45C6-9058-31835E824C46}" dt="2023-04-06T08:24:34.659" v="5432" actId="20577"/>
          <ac:spMkLst>
            <pc:docMk/>
            <pc:sldMk cId="3906017445" sldId="261"/>
            <ac:spMk id="6" creationId="{E28C2C05-D662-6AB6-3CF2-AB6D49DFAB84}"/>
          </ac:spMkLst>
        </pc:spChg>
        <pc:picChg chg="add del mod">
          <ac:chgData name="Andreas Greminger" userId="91ff0c67-d399-4e96-bb67-74b1bcf7a307" providerId="ADAL" clId="{4B74649C-E24D-45C6-9058-31835E824C46}" dt="2023-02-16T15:52:45.866" v="2633" actId="478"/>
          <ac:picMkLst>
            <pc:docMk/>
            <pc:sldMk cId="3906017445" sldId="261"/>
            <ac:picMk id="2" creationId="{BD85729E-2041-18CB-DBD9-125784E219F5}"/>
          </ac:picMkLst>
        </pc:picChg>
        <pc:picChg chg="add del mod">
          <ac:chgData name="Andreas Greminger" userId="91ff0c67-d399-4e96-bb67-74b1bcf7a307" providerId="ADAL" clId="{4B74649C-E24D-45C6-9058-31835E824C46}" dt="2023-02-16T15:52:45.866" v="2633" actId="478"/>
          <ac:picMkLst>
            <pc:docMk/>
            <pc:sldMk cId="3906017445" sldId="261"/>
            <ac:picMk id="3" creationId="{B54D114B-7116-C5D3-5BFA-7856FA57EB31}"/>
          </ac:picMkLst>
        </pc:picChg>
        <pc:picChg chg="del">
          <ac:chgData name="Andreas Greminger" userId="91ff0c67-d399-4e96-bb67-74b1bcf7a307" providerId="ADAL" clId="{4B74649C-E24D-45C6-9058-31835E824C46}" dt="2023-02-16T15:52:45.866" v="2633" actId="478"/>
          <ac:picMkLst>
            <pc:docMk/>
            <pc:sldMk cId="3906017445" sldId="261"/>
            <ac:picMk id="4" creationId="{79ACDDA4-5B24-DF7C-7083-120D3EDA7D41}"/>
          </ac:picMkLst>
        </pc:picChg>
        <pc:picChg chg="del">
          <ac:chgData name="Andreas Greminger" userId="91ff0c67-d399-4e96-bb67-74b1bcf7a307" providerId="ADAL" clId="{4B74649C-E24D-45C6-9058-31835E824C46}" dt="2023-02-16T15:52:45.866" v="2633" actId="478"/>
          <ac:picMkLst>
            <pc:docMk/>
            <pc:sldMk cId="3906017445" sldId="261"/>
            <ac:picMk id="7" creationId="{E10E60A4-2677-E38F-BE41-656F9FE7404F}"/>
          </ac:picMkLst>
        </pc:picChg>
        <pc:picChg chg="del">
          <ac:chgData name="Andreas Greminger" userId="91ff0c67-d399-4e96-bb67-74b1bcf7a307" providerId="ADAL" clId="{4B74649C-E24D-45C6-9058-31835E824C46}" dt="2023-02-16T15:52:48.693" v="2634" actId="478"/>
          <ac:picMkLst>
            <pc:docMk/>
            <pc:sldMk cId="3906017445" sldId="261"/>
            <ac:picMk id="9" creationId="{C2453E7B-632A-7997-0845-97456D03B4B7}"/>
          </ac:picMkLst>
        </pc:picChg>
        <pc:picChg chg="del">
          <ac:chgData name="Andreas Greminger" userId="91ff0c67-d399-4e96-bb67-74b1bcf7a307" providerId="ADAL" clId="{4B74649C-E24D-45C6-9058-31835E824C46}" dt="2023-02-16T15:52:45.866" v="2633" actId="478"/>
          <ac:picMkLst>
            <pc:docMk/>
            <pc:sldMk cId="3906017445" sldId="261"/>
            <ac:picMk id="11" creationId="{A53890AD-2927-9152-546C-6FEC84F743D7}"/>
          </ac:picMkLst>
        </pc:picChg>
        <pc:picChg chg="del">
          <ac:chgData name="Andreas Greminger" userId="91ff0c67-d399-4e96-bb67-74b1bcf7a307" providerId="ADAL" clId="{4B74649C-E24D-45C6-9058-31835E824C46}" dt="2023-02-16T15:52:48.693" v="2634" actId="478"/>
          <ac:picMkLst>
            <pc:docMk/>
            <pc:sldMk cId="3906017445" sldId="261"/>
            <ac:picMk id="13" creationId="{8E698D0C-DBA7-181B-4C92-E1DB39462D4B}"/>
          </ac:picMkLst>
        </pc:picChg>
      </pc:sldChg>
      <pc:sldChg chg="addSp delSp modSp add mod">
        <pc:chgData name="Andreas Greminger" userId="91ff0c67-d399-4e96-bb67-74b1bcf7a307" providerId="ADAL" clId="{4B74649C-E24D-45C6-9058-31835E824C46}" dt="2023-02-16T16:16:47.862" v="4712" actId="1076"/>
        <pc:sldMkLst>
          <pc:docMk/>
          <pc:sldMk cId="1151804168" sldId="262"/>
        </pc:sldMkLst>
        <pc:spChg chg="mod">
          <ac:chgData name="Andreas Greminger" userId="91ff0c67-d399-4e96-bb67-74b1bcf7a307" providerId="ADAL" clId="{4B74649C-E24D-45C6-9058-31835E824C46}" dt="2023-02-16T16:14:52.032" v="4705" actId="20577"/>
          <ac:spMkLst>
            <pc:docMk/>
            <pc:sldMk cId="1151804168" sldId="262"/>
            <ac:spMk id="6" creationId="{E28C2C05-D662-6AB6-3CF2-AB6D49DFAB84}"/>
          </ac:spMkLst>
        </pc:spChg>
        <pc:picChg chg="add del mod">
          <ac:chgData name="Andreas Greminger" userId="91ff0c67-d399-4e96-bb67-74b1bcf7a307" providerId="ADAL" clId="{4B74649C-E24D-45C6-9058-31835E824C46}" dt="2023-02-16T16:16:19.226" v="4709" actId="478"/>
          <ac:picMkLst>
            <pc:docMk/>
            <pc:sldMk cId="1151804168" sldId="262"/>
            <ac:picMk id="3" creationId="{5318070A-032D-0A0D-E1E5-46CCF77756F4}"/>
          </ac:picMkLst>
        </pc:picChg>
        <pc:picChg chg="add mod">
          <ac:chgData name="Andreas Greminger" userId="91ff0c67-d399-4e96-bb67-74b1bcf7a307" providerId="ADAL" clId="{4B74649C-E24D-45C6-9058-31835E824C46}" dt="2023-02-16T16:16:47.862" v="4712" actId="1076"/>
          <ac:picMkLst>
            <pc:docMk/>
            <pc:sldMk cId="1151804168" sldId="262"/>
            <ac:picMk id="5" creationId="{A4CCE046-53A6-8C0D-E8B1-38C6D58745E3}"/>
          </ac:picMkLst>
        </pc:picChg>
      </pc:sldChg>
      <pc:sldChg chg="delSp modSp add mod">
        <pc:chgData name="Andreas Greminger" userId="91ff0c67-d399-4e96-bb67-74b1bcf7a307" providerId="ADAL" clId="{4B74649C-E24D-45C6-9058-31835E824C46}" dt="2023-02-16T16:05:10.762" v="3795" actId="20577"/>
        <pc:sldMkLst>
          <pc:docMk/>
          <pc:sldMk cId="633360682" sldId="263"/>
        </pc:sldMkLst>
        <pc:spChg chg="mod">
          <ac:chgData name="Andreas Greminger" userId="91ff0c67-d399-4e96-bb67-74b1bcf7a307" providerId="ADAL" clId="{4B74649C-E24D-45C6-9058-31835E824C46}" dt="2023-02-16T16:05:10.762" v="3795" actId="20577"/>
          <ac:spMkLst>
            <pc:docMk/>
            <pc:sldMk cId="633360682" sldId="263"/>
            <ac:spMk id="6" creationId="{E28C2C05-D662-6AB6-3CF2-AB6D49DFAB84}"/>
          </ac:spMkLst>
        </pc:spChg>
        <pc:picChg chg="del">
          <ac:chgData name="Andreas Greminger" userId="91ff0c67-d399-4e96-bb67-74b1bcf7a307" providerId="ADAL" clId="{4B74649C-E24D-45C6-9058-31835E824C46}" dt="2023-02-16T16:02:48.775" v="3505" actId="478"/>
          <ac:picMkLst>
            <pc:docMk/>
            <pc:sldMk cId="633360682" sldId="263"/>
            <ac:picMk id="4" creationId="{79ACDDA4-5B24-DF7C-7083-120D3EDA7D41}"/>
          </ac:picMkLst>
        </pc:picChg>
        <pc:picChg chg="del">
          <ac:chgData name="Andreas Greminger" userId="91ff0c67-d399-4e96-bb67-74b1bcf7a307" providerId="ADAL" clId="{4B74649C-E24D-45C6-9058-31835E824C46}" dt="2023-02-16T16:02:48.775" v="3505" actId="478"/>
          <ac:picMkLst>
            <pc:docMk/>
            <pc:sldMk cId="633360682" sldId="263"/>
            <ac:picMk id="7" creationId="{E10E60A4-2677-E38F-BE41-656F9FE7404F}"/>
          </ac:picMkLst>
        </pc:picChg>
        <pc:picChg chg="del">
          <ac:chgData name="Andreas Greminger" userId="91ff0c67-d399-4e96-bb67-74b1bcf7a307" providerId="ADAL" clId="{4B74649C-E24D-45C6-9058-31835E824C46}" dt="2023-02-16T16:02:48.775" v="3505" actId="478"/>
          <ac:picMkLst>
            <pc:docMk/>
            <pc:sldMk cId="633360682" sldId="263"/>
            <ac:picMk id="9" creationId="{C2453E7B-632A-7997-0845-97456D03B4B7}"/>
          </ac:picMkLst>
        </pc:picChg>
        <pc:picChg chg="del">
          <ac:chgData name="Andreas Greminger" userId="91ff0c67-d399-4e96-bb67-74b1bcf7a307" providerId="ADAL" clId="{4B74649C-E24D-45C6-9058-31835E824C46}" dt="2023-02-16T16:02:48.775" v="3505" actId="478"/>
          <ac:picMkLst>
            <pc:docMk/>
            <pc:sldMk cId="633360682" sldId="263"/>
            <ac:picMk id="11" creationId="{A53890AD-2927-9152-546C-6FEC84F743D7}"/>
          </ac:picMkLst>
        </pc:picChg>
        <pc:picChg chg="del">
          <ac:chgData name="Andreas Greminger" userId="91ff0c67-d399-4e96-bb67-74b1bcf7a307" providerId="ADAL" clId="{4B74649C-E24D-45C6-9058-31835E824C46}" dt="2023-02-16T16:02:48.775" v="3505" actId="478"/>
          <ac:picMkLst>
            <pc:docMk/>
            <pc:sldMk cId="633360682" sldId="263"/>
            <ac:picMk id="13" creationId="{8E698D0C-DBA7-181B-4C92-E1DB39462D4B}"/>
          </ac:picMkLst>
        </pc:picChg>
      </pc:sldChg>
      <pc:sldChg chg="delSp modSp add mod">
        <pc:chgData name="Andreas Greminger" userId="91ff0c67-d399-4e96-bb67-74b1bcf7a307" providerId="ADAL" clId="{4B74649C-E24D-45C6-9058-31835E824C46}" dt="2023-04-06T08:27:41.448" v="5450" actId="20577"/>
        <pc:sldMkLst>
          <pc:docMk/>
          <pc:sldMk cId="591818037" sldId="264"/>
        </pc:sldMkLst>
        <pc:spChg chg="mod">
          <ac:chgData name="Andreas Greminger" userId="91ff0c67-d399-4e96-bb67-74b1bcf7a307" providerId="ADAL" clId="{4B74649C-E24D-45C6-9058-31835E824C46}" dt="2023-04-06T08:27:41.448" v="5450" actId="20577"/>
          <ac:spMkLst>
            <pc:docMk/>
            <pc:sldMk cId="591818037" sldId="264"/>
            <ac:spMk id="6" creationId="{E28C2C05-D662-6AB6-3CF2-AB6D49DFAB84}"/>
          </ac:spMkLst>
        </pc:spChg>
        <pc:picChg chg="del">
          <ac:chgData name="Andreas Greminger" userId="91ff0c67-d399-4e96-bb67-74b1bcf7a307" providerId="ADAL" clId="{4B74649C-E24D-45C6-9058-31835E824C46}" dt="2023-02-16T16:18:53.867" v="4740" actId="478"/>
          <ac:picMkLst>
            <pc:docMk/>
            <pc:sldMk cId="591818037" sldId="264"/>
            <ac:picMk id="5" creationId="{A4CCE046-53A6-8C0D-E8B1-38C6D58745E3}"/>
          </ac:picMkLst>
        </pc:picChg>
      </pc:sldChg>
      <pc:sldChg chg="modSp mod">
        <pc:chgData name="Andreas Greminger" userId="91ff0c67-d399-4e96-bb67-74b1bcf7a307" providerId="ADAL" clId="{4B74649C-E24D-45C6-9058-31835E824C46}" dt="2023-04-06T08:25:37.348" v="5446" actId="20577"/>
        <pc:sldMkLst>
          <pc:docMk/>
          <pc:sldMk cId="776410031" sldId="266"/>
        </pc:sldMkLst>
        <pc:spChg chg="mod">
          <ac:chgData name="Andreas Greminger" userId="91ff0c67-d399-4e96-bb67-74b1bcf7a307" providerId="ADAL" clId="{4B74649C-E24D-45C6-9058-31835E824C46}" dt="2023-04-06T08:25:37.348" v="5446" actId="20577"/>
          <ac:spMkLst>
            <pc:docMk/>
            <pc:sldMk cId="776410031" sldId="266"/>
            <ac:spMk id="6" creationId="{E28C2C05-D662-6AB6-3CF2-AB6D49DFAB84}"/>
          </ac:spMkLst>
        </pc:spChg>
      </pc:sldChg>
    </pc:docChg>
  </pc:docChgLst>
  <pc:docChgLst>
    <pc:chgData name="Heinz Engler" userId="S::heinz.engler@holzmarkt-ostschweiz.ch::c5c9af1e-bd49-4f62-a214-edc33aa75b0a" providerId="AD" clId="Web-{D424AD82-3A27-57D7-5E61-692396D46C7B}"/>
    <pc:docChg chg="addSld delSld modSld">
      <pc:chgData name="Heinz Engler" userId="S::heinz.engler@holzmarkt-ostschweiz.ch::c5c9af1e-bd49-4f62-a214-edc33aa75b0a" providerId="AD" clId="Web-{D424AD82-3A27-57D7-5E61-692396D46C7B}" dt="2023-08-06T13:18:56.307" v="32" actId="20577"/>
      <pc:docMkLst>
        <pc:docMk/>
      </pc:docMkLst>
      <pc:sldChg chg="modSp">
        <pc:chgData name="Heinz Engler" userId="S::heinz.engler@holzmarkt-ostschweiz.ch::c5c9af1e-bd49-4f62-a214-edc33aa75b0a" providerId="AD" clId="Web-{D424AD82-3A27-57D7-5E61-692396D46C7B}" dt="2023-08-06T13:08:33.609" v="3" actId="14100"/>
        <pc:sldMkLst>
          <pc:docMk/>
          <pc:sldMk cId="1970060961" sldId="256"/>
        </pc:sldMkLst>
        <pc:spChg chg="mod">
          <ac:chgData name="Heinz Engler" userId="S::heinz.engler@holzmarkt-ostschweiz.ch::c5c9af1e-bd49-4f62-a214-edc33aa75b0a" providerId="AD" clId="Web-{D424AD82-3A27-57D7-5E61-692396D46C7B}" dt="2023-08-06T13:08:33.609" v="3" actId="14100"/>
          <ac:spMkLst>
            <pc:docMk/>
            <pc:sldMk cId="1970060961" sldId="256"/>
            <ac:spMk id="6" creationId="{19234AAB-45B2-1E28-E5F5-89F2D45FCE1C}"/>
          </ac:spMkLst>
        </pc:spChg>
      </pc:sldChg>
      <pc:sldChg chg="del">
        <pc:chgData name="Heinz Engler" userId="S::heinz.engler@holzmarkt-ostschweiz.ch::c5c9af1e-bd49-4f62-a214-edc33aa75b0a" providerId="AD" clId="Web-{D424AD82-3A27-57D7-5E61-692396D46C7B}" dt="2023-08-06T13:07:37.060" v="1"/>
        <pc:sldMkLst>
          <pc:docMk/>
          <pc:sldMk cId="615688450" sldId="257"/>
        </pc:sldMkLst>
      </pc:sldChg>
      <pc:sldChg chg="addSp">
        <pc:chgData name="Heinz Engler" userId="S::heinz.engler@holzmarkt-ostschweiz.ch::c5c9af1e-bd49-4f62-a214-edc33aa75b0a" providerId="AD" clId="Web-{D424AD82-3A27-57D7-5E61-692396D46C7B}" dt="2023-08-06T13:11:34.117" v="10"/>
        <pc:sldMkLst>
          <pc:docMk/>
          <pc:sldMk cId="463657583" sldId="269"/>
        </pc:sldMkLst>
        <pc:picChg chg="add">
          <ac:chgData name="Heinz Engler" userId="S::heinz.engler@holzmarkt-ostschweiz.ch::c5c9af1e-bd49-4f62-a214-edc33aa75b0a" providerId="AD" clId="Web-{D424AD82-3A27-57D7-5E61-692396D46C7B}" dt="2023-08-06T13:11:34.117" v="10"/>
          <ac:picMkLst>
            <pc:docMk/>
            <pc:sldMk cId="463657583" sldId="269"/>
            <ac:picMk id="3" creationId="{C940AB40-FA7C-74AD-6FD7-33009A6DF92E}"/>
          </ac:picMkLst>
        </pc:picChg>
      </pc:sldChg>
      <pc:sldChg chg="addSp modSp">
        <pc:chgData name="Heinz Engler" userId="S::heinz.engler@holzmarkt-ostschweiz.ch::c5c9af1e-bd49-4f62-a214-edc33aa75b0a" providerId="AD" clId="Web-{D424AD82-3A27-57D7-5E61-692396D46C7B}" dt="2023-08-06T13:12:02.795" v="12" actId="1076"/>
        <pc:sldMkLst>
          <pc:docMk/>
          <pc:sldMk cId="2424133499" sldId="650"/>
        </pc:sldMkLst>
        <pc:picChg chg="add mod">
          <ac:chgData name="Heinz Engler" userId="S::heinz.engler@holzmarkt-ostschweiz.ch::c5c9af1e-bd49-4f62-a214-edc33aa75b0a" providerId="AD" clId="Web-{D424AD82-3A27-57D7-5E61-692396D46C7B}" dt="2023-08-06T13:12:02.795" v="12" actId="1076"/>
          <ac:picMkLst>
            <pc:docMk/>
            <pc:sldMk cId="2424133499" sldId="650"/>
            <ac:picMk id="3" creationId="{79428D24-B5A1-2DB6-A80E-50699B237BCF}"/>
          </ac:picMkLst>
        </pc:picChg>
      </pc:sldChg>
      <pc:sldChg chg="addSp modSp">
        <pc:chgData name="Heinz Engler" userId="S::heinz.engler@holzmarkt-ostschweiz.ch::c5c9af1e-bd49-4f62-a214-edc33aa75b0a" providerId="AD" clId="Web-{D424AD82-3A27-57D7-5E61-692396D46C7B}" dt="2023-08-06T13:13:28.928" v="20" actId="14100"/>
        <pc:sldMkLst>
          <pc:docMk/>
          <pc:sldMk cId="212399369" sldId="651"/>
        </pc:sldMkLst>
        <pc:picChg chg="add mod">
          <ac:chgData name="Heinz Engler" userId="S::heinz.engler@holzmarkt-ostschweiz.ch::c5c9af1e-bd49-4f62-a214-edc33aa75b0a" providerId="AD" clId="Web-{D424AD82-3A27-57D7-5E61-692396D46C7B}" dt="2023-08-06T13:13:28.928" v="20" actId="14100"/>
          <ac:picMkLst>
            <pc:docMk/>
            <pc:sldMk cId="212399369" sldId="651"/>
            <ac:picMk id="2" creationId="{1EC94780-4078-B899-7115-82DAAF6B2351}"/>
          </ac:picMkLst>
        </pc:picChg>
      </pc:sldChg>
      <pc:sldChg chg="addSp delSp modSp">
        <pc:chgData name="Heinz Engler" userId="S::heinz.engler@holzmarkt-ostschweiz.ch::c5c9af1e-bd49-4f62-a214-edc33aa75b0a" providerId="AD" clId="Web-{D424AD82-3A27-57D7-5E61-692396D46C7B}" dt="2023-08-06T13:13:58.351" v="24"/>
        <pc:sldMkLst>
          <pc:docMk/>
          <pc:sldMk cId="4001577405" sldId="653"/>
        </pc:sldMkLst>
        <pc:spChg chg="del">
          <ac:chgData name="Heinz Engler" userId="S::heinz.engler@holzmarkt-ostschweiz.ch::c5c9af1e-bd49-4f62-a214-edc33aa75b0a" providerId="AD" clId="Web-{D424AD82-3A27-57D7-5E61-692396D46C7B}" dt="2023-08-06T13:13:58.351" v="24"/>
          <ac:spMkLst>
            <pc:docMk/>
            <pc:sldMk cId="4001577405" sldId="653"/>
            <ac:spMk id="5" creationId="{04DE71BB-D989-8370-30AF-4E2580107E37}"/>
          </ac:spMkLst>
        </pc:spChg>
        <pc:picChg chg="add mod">
          <ac:chgData name="Heinz Engler" userId="S::heinz.engler@holzmarkt-ostschweiz.ch::c5c9af1e-bd49-4f62-a214-edc33aa75b0a" providerId="AD" clId="Web-{D424AD82-3A27-57D7-5E61-692396D46C7B}" dt="2023-08-06T13:13:55.804" v="23" actId="14100"/>
          <ac:picMkLst>
            <pc:docMk/>
            <pc:sldMk cId="4001577405" sldId="653"/>
            <ac:picMk id="2" creationId="{2FFE0CF1-9725-97D3-628E-D2C9264FE288}"/>
          </ac:picMkLst>
        </pc:picChg>
      </pc:sldChg>
      <pc:sldChg chg="addSp delSp modSp">
        <pc:chgData name="Heinz Engler" userId="S::heinz.engler@holzmarkt-ostschweiz.ch::c5c9af1e-bd49-4f62-a214-edc33aa75b0a" providerId="AD" clId="Web-{D424AD82-3A27-57D7-5E61-692396D46C7B}" dt="2023-08-06T13:17:53.582" v="29"/>
        <pc:sldMkLst>
          <pc:docMk/>
          <pc:sldMk cId="1724629062" sldId="658"/>
        </pc:sldMkLst>
        <pc:spChg chg="del">
          <ac:chgData name="Heinz Engler" userId="S::heinz.engler@holzmarkt-ostschweiz.ch::c5c9af1e-bd49-4f62-a214-edc33aa75b0a" providerId="AD" clId="Web-{D424AD82-3A27-57D7-5E61-692396D46C7B}" dt="2023-08-06T13:17:53.582" v="29"/>
          <ac:spMkLst>
            <pc:docMk/>
            <pc:sldMk cId="1724629062" sldId="658"/>
            <ac:spMk id="5" creationId="{04DE71BB-D989-8370-30AF-4E2580107E37}"/>
          </ac:spMkLst>
        </pc:spChg>
        <pc:picChg chg="add mod">
          <ac:chgData name="Heinz Engler" userId="S::heinz.engler@holzmarkt-ostschweiz.ch::c5c9af1e-bd49-4f62-a214-edc33aa75b0a" providerId="AD" clId="Web-{D424AD82-3A27-57D7-5E61-692396D46C7B}" dt="2023-08-06T13:17:51.832" v="28" actId="14100"/>
          <ac:picMkLst>
            <pc:docMk/>
            <pc:sldMk cId="1724629062" sldId="658"/>
            <ac:picMk id="2" creationId="{47BE2D61-6660-63BB-1016-192FDD045995}"/>
          </ac:picMkLst>
        </pc:picChg>
      </pc:sldChg>
      <pc:sldChg chg="addSp">
        <pc:chgData name="Heinz Engler" userId="S::heinz.engler@holzmarkt-ostschweiz.ch::c5c9af1e-bd49-4f62-a214-edc33aa75b0a" providerId="AD" clId="Web-{D424AD82-3A27-57D7-5E61-692396D46C7B}" dt="2023-08-06T13:10:48.755" v="9"/>
        <pc:sldMkLst>
          <pc:docMk/>
          <pc:sldMk cId="3974736432" sldId="661"/>
        </pc:sldMkLst>
        <pc:picChg chg="add">
          <ac:chgData name="Heinz Engler" userId="S::heinz.engler@holzmarkt-ostschweiz.ch::c5c9af1e-bd49-4f62-a214-edc33aa75b0a" providerId="AD" clId="Web-{D424AD82-3A27-57D7-5E61-692396D46C7B}" dt="2023-08-06T13:10:48.755" v="9"/>
          <ac:picMkLst>
            <pc:docMk/>
            <pc:sldMk cId="3974736432" sldId="661"/>
            <ac:picMk id="3" creationId="{FB12A367-3891-B20E-8BEE-23423C8396A0}"/>
          </ac:picMkLst>
        </pc:picChg>
      </pc:sldChg>
      <pc:sldChg chg="del">
        <pc:chgData name="Heinz Engler" userId="S::heinz.engler@holzmarkt-ostschweiz.ch::c5c9af1e-bd49-4f62-a214-edc33aa75b0a" providerId="AD" clId="Web-{D424AD82-3A27-57D7-5E61-692396D46C7B}" dt="2023-08-06T13:10:35.411" v="8"/>
        <pc:sldMkLst>
          <pc:docMk/>
          <pc:sldMk cId="3234706423" sldId="664"/>
        </pc:sldMkLst>
      </pc:sldChg>
      <pc:sldChg chg="addSp modSp">
        <pc:chgData name="Heinz Engler" userId="S::heinz.engler@holzmarkt-ostschweiz.ch::c5c9af1e-bd49-4f62-a214-edc33aa75b0a" providerId="AD" clId="Web-{D424AD82-3A27-57D7-5E61-692396D46C7B}" dt="2023-08-06T13:12:51.797" v="16" actId="14100"/>
        <pc:sldMkLst>
          <pc:docMk/>
          <pc:sldMk cId="3215845998" sldId="665"/>
        </pc:sldMkLst>
        <pc:picChg chg="add mod">
          <ac:chgData name="Heinz Engler" userId="S::heinz.engler@holzmarkt-ostschweiz.ch::c5c9af1e-bd49-4f62-a214-edc33aa75b0a" providerId="AD" clId="Web-{D424AD82-3A27-57D7-5E61-692396D46C7B}" dt="2023-08-06T13:12:51.797" v="16" actId="14100"/>
          <ac:picMkLst>
            <pc:docMk/>
            <pc:sldMk cId="3215845998" sldId="665"/>
            <ac:picMk id="2" creationId="{7E6BC73B-6CC4-F798-7BB6-8C250C9D5C8B}"/>
          </ac:picMkLst>
        </pc:picChg>
      </pc:sldChg>
      <pc:sldChg chg="addSp">
        <pc:chgData name="Heinz Engler" userId="S::heinz.engler@holzmarkt-ostschweiz.ch::c5c9af1e-bd49-4f62-a214-edc33aa75b0a" providerId="AD" clId="Web-{D424AD82-3A27-57D7-5E61-692396D46C7B}" dt="2023-08-06T13:12:13.139" v="13"/>
        <pc:sldMkLst>
          <pc:docMk/>
          <pc:sldMk cId="2731405165" sldId="667"/>
        </pc:sldMkLst>
        <pc:picChg chg="add">
          <ac:chgData name="Heinz Engler" userId="S::heinz.engler@holzmarkt-ostschweiz.ch::c5c9af1e-bd49-4f62-a214-edc33aa75b0a" providerId="AD" clId="Web-{D424AD82-3A27-57D7-5E61-692396D46C7B}" dt="2023-08-06T13:12:13.139" v="13"/>
          <ac:picMkLst>
            <pc:docMk/>
            <pc:sldMk cId="2731405165" sldId="667"/>
            <ac:picMk id="4" creationId="{5DCD5070-B875-7701-6019-F63703592ED6}"/>
          </ac:picMkLst>
        </pc:picChg>
      </pc:sldChg>
      <pc:sldChg chg="del">
        <pc:chgData name="Heinz Engler" userId="S::heinz.engler@holzmarkt-ostschweiz.ch::c5c9af1e-bd49-4f62-a214-edc33aa75b0a" providerId="AD" clId="Web-{D424AD82-3A27-57D7-5E61-692396D46C7B}" dt="2023-08-06T13:14:42.259" v="25"/>
        <pc:sldMkLst>
          <pc:docMk/>
          <pc:sldMk cId="2447401784" sldId="674"/>
        </pc:sldMkLst>
      </pc:sldChg>
      <pc:sldChg chg="delSp modSp add">
        <pc:chgData name="Heinz Engler" userId="S::heinz.engler@holzmarkt-ostschweiz.ch::c5c9af1e-bd49-4f62-a214-edc33aa75b0a" providerId="AD" clId="Web-{D424AD82-3A27-57D7-5E61-692396D46C7B}" dt="2023-08-06T13:18:56.307" v="32" actId="20577"/>
        <pc:sldMkLst>
          <pc:docMk/>
          <pc:sldMk cId="3198592470" sldId="682"/>
        </pc:sldMkLst>
        <pc:spChg chg="mod">
          <ac:chgData name="Heinz Engler" userId="S::heinz.engler@holzmarkt-ostschweiz.ch::c5c9af1e-bd49-4f62-a214-edc33aa75b0a" providerId="AD" clId="Web-{D424AD82-3A27-57D7-5E61-692396D46C7B}" dt="2023-08-06T13:18:56.307" v="32" actId="20577"/>
          <ac:spMkLst>
            <pc:docMk/>
            <pc:sldMk cId="3198592470" sldId="682"/>
            <ac:spMk id="4" creationId="{3F983B70-5D01-F06D-E92F-C75860006A45}"/>
          </ac:spMkLst>
        </pc:spChg>
        <pc:picChg chg="mod">
          <ac:chgData name="Heinz Engler" userId="S::heinz.engler@holzmarkt-ostschweiz.ch::c5c9af1e-bd49-4f62-a214-edc33aa75b0a" providerId="AD" clId="Web-{D424AD82-3A27-57D7-5E61-692396D46C7B}" dt="2023-08-06T13:08:54.344" v="5" actId="1076"/>
          <ac:picMkLst>
            <pc:docMk/>
            <pc:sldMk cId="3198592470" sldId="682"/>
            <ac:picMk id="3" creationId="{1983D11B-6ADC-C027-8297-37DB958C145B}"/>
          </ac:picMkLst>
        </pc:picChg>
        <pc:picChg chg="del">
          <ac:chgData name="Heinz Engler" userId="S::heinz.engler@holzmarkt-ostschweiz.ch::c5c9af1e-bd49-4f62-a214-edc33aa75b0a" providerId="AD" clId="Web-{D424AD82-3A27-57D7-5E61-692396D46C7B}" dt="2023-08-06T13:08:48.469" v="4"/>
          <ac:picMkLst>
            <pc:docMk/>
            <pc:sldMk cId="3198592470" sldId="682"/>
            <ac:picMk id="6" creationId="{AA5F71F6-BFD2-479C-FFC0-2B635D7F9819}"/>
          </ac:picMkLst>
        </pc:picChg>
      </pc:sldChg>
      <pc:sldChg chg="delSp add">
        <pc:chgData name="Heinz Engler" userId="S::heinz.engler@holzmarkt-ostschweiz.ch::c5c9af1e-bd49-4f62-a214-edc33aa75b0a" providerId="AD" clId="Web-{D424AD82-3A27-57D7-5E61-692396D46C7B}" dt="2023-08-06T13:10:27.161" v="7"/>
        <pc:sldMkLst>
          <pc:docMk/>
          <pc:sldMk cId="4240018387" sldId="683"/>
        </pc:sldMkLst>
        <pc:picChg chg="del">
          <ac:chgData name="Heinz Engler" userId="S::heinz.engler@holzmarkt-ostschweiz.ch::c5c9af1e-bd49-4f62-a214-edc33aa75b0a" providerId="AD" clId="Web-{D424AD82-3A27-57D7-5E61-692396D46C7B}" dt="2023-08-06T13:10:27.161" v="7"/>
          <ac:picMkLst>
            <pc:docMk/>
            <pc:sldMk cId="4240018387" sldId="683"/>
            <ac:picMk id="8" creationId="{C6120FD8-79A7-FF6E-EF65-0A4488FD7330}"/>
          </ac:picMkLst>
        </pc:picChg>
      </pc:sldChg>
    </pc:docChg>
  </pc:docChgLst>
  <pc:docChgLst>
    <pc:chgData name="Heinz Engler" userId="ac67dd56-7c8d-46db-b31c-b10a2901ec53" providerId="ADAL" clId="{42457E55-ABB9-4DC1-AAC2-BE40EEFC3103}"/>
    <pc:docChg chg="undo custSel addSld delSld modSld sldOrd modNotesMaster">
      <pc:chgData name="Heinz Engler" userId="ac67dd56-7c8d-46db-b31c-b10a2901ec53" providerId="ADAL" clId="{42457E55-ABB9-4DC1-AAC2-BE40EEFC3103}" dt="2023-09-01T11:29:02.054" v="1120" actId="478"/>
      <pc:docMkLst>
        <pc:docMk/>
      </pc:docMkLst>
      <pc:sldChg chg="addSp delSp modSp mod">
        <pc:chgData name="Heinz Engler" userId="ac67dd56-7c8d-46db-b31c-b10a2901ec53" providerId="ADAL" clId="{42457E55-ABB9-4DC1-AAC2-BE40EEFC3103}" dt="2023-08-03T14:47:30.886" v="1088" actId="1076"/>
        <pc:sldMkLst>
          <pc:docMk/>
          <pc:sldMk cId="1970060961" sldId="256"/>
        </pc:sldMkLst>
        <pc:spChg chg="add mod">
          <ac:chgData name="Heinz Engler" userId="ac67dd56-7c8d-46db-b31c-b10a2901ec53" providerId="ADAL" clId="{42457E55-ABB9-4DC1-AAC2-BE40EEFC3103}" dt="2023-08-03T14:47:30.886" v="1088" actId="1076"/>
          <ac:spMkLst>
            <pc:docMk/>
            <pc:sldMk cId="1970060961" sldId="256"/>
            <ac:spMk id="6" creationId="{19234AAB-45B2-1E28-E5F5-89F2D45FCE1C}"/>
          </ac:spMkLst>
        </pc:spChg>
        <pc:picChg chg="add mod">
          <ac:chgData name="Heinz Engler" userId="ac67dd56-7c8d-46db-b31c-b10a2901ec53" providerId="ADAL" clId="{42457E55-ABB9-4DC1-AAC2-BE40EEFC3103}" dt="2023-08-03T13:01:31.667" v="666" actId="1076"/>
          <ac:picMkLst>
            <pc:docMk/>
            <pc:sldMk cId="1970060961" sldId="256"/>
            <ac:picMk id="4" creationId="{C4939D82-9137-C654-A038-3415242A7B70}"/>
          </ac:picMkLst>
        </pc:picChg>
        <pc:picChg chg="del mod">
          <ac:chgData name="Heinz Engler" userId="ac67dd56-7c8d-46db-b31c-b10a2901ec53" providerId="ADAL" clId="{42457E55-ABB9-4DC1-AAC2-BE40EEFC3103}" dt="2023-08-03T13:01:11.780" v="663" actId="478"/>
          <ac:picMkLst>
            <pc:docMk/>
            <pc:sldMk cId="1970060961" sldId="256"/>
            <ac:picMk id="5" creationId="{E0FAF5C7-F10A-3859-58A0-6DAF41C2348B}"/>
          </ac:picMkLst>
        </pc:picChg>
        <pc:picChg chg="del">
          <ac:chgData name="Heinz Engler" userId="ac67dd56-7c8d-46db-b31c-b10a2901ec53" providerId="ADAL" clId="{42457E55-ABB9-4DC1-AAC2-BE40EEFC3103}" dt="2023-08-03T13:01:09.530" v="662" actId="478"/>
          <ac:picMkLst>
            <pc:docMk/>
            <pc:sldMk cId="1970060961" sldId="256"/>
            <ac:picMk id="7" creationId="{563557F5-8B4B-3C8D-DBB3-261043DF6C6D}"/>
          </ac:picMkLst>
        </pc:picChg>
      </pc:sldChg>
      <pc:sldChg chg="modSp mod ord">
        <pc:chgData name="Heinz Engler" userId="ac67dd56-7c8d-46db-b31c-b10a2901ec53" providerId="ADAL" clId="{42457E55-ABB9-4DC1-AAC2-BE40EEFC3103}" dt="2023-08-03T14:31:58.979" v="1037" actId="20577"/>
        <pc:sldMkLst>
          <pc:docMk/>
          <pc:sldMk cId="615688450" sldId="257"/>
        </pc:sldMkLst>
        <pc:spChg chg="mod">
          <ac:chgData name="Heinz Engler" userId="ac67dd56-7c8d-46db-b31c-b10a2901ec53" providerId="ADAL" clId="{42457E55-ABB9-4DC1-AAC2-BE40EEFC3103}" dt="2023-08-03T14:31:58.979" v="1037" actId="20577"/>
          <ac:spMkLst>
            <pc:docMk/>
            <pc:sldMk cId="615688450" sldId="257"/>
            <ac:spMk id="4" creationId="{3F983B70-5D01-F06D-E92F-C75860006A45}"/>
          </ac:spMkLst>
        </pc:spChg>
      </pc:sldChg>
      <pc:sldChg chg="addSp delSp modSp mod">
        <pc:chgData name="Heinz Engler" userId="ac67dd56-7c8d-46db-b31c-b10a2901ec53" providerId="ADAL" clId="{42457E55-ABB9-4DC1-AAC2-BE40EEFC3103}" dt="2023-05-04T09:53:29.090" v="271" actId="1076"/>
        <pc:sldMkLst>
          <pc:docMk/>
          <pc:sldMk cId="3024407062" sldId="258"/>
        </pc:sldMkLst>
        <pc:spChg chg="del mod">
          <ac:chgData name="Heinz Engler" userId="ac67dd56-7c8d-46db-b31c-b10a2901ec53" providerId="ADAL" clId="{42457E55-ABB9-4DC1-AAC2-BE40EEFC3103}" dt="2023-05-04T09:52:55.248" v="263" actId="478"/>
          <ac:spMkLst>
            <pc:docMk/>
            <pc:sldMk cId="3024407062" sldId="258"/>
            <ac:spMk id="4" creationId="{3E214B13-D097-BFA8-324C-1006B5EBFAE6}"/>
          </ac:spMkLst>
        </pc:spChg>
        <pc:spChg chg="del mod">
          <ac:chgData name="Heinz Engler" userId="ac67dd56-7c8d-46db-b31c-b10a2901ec53" providerId="ADAL" clId="{42457E55-ABB9-4DC1-AAC2-BE40EEFC3103}" dt="2023-05-04T09:52:58.131" v="265" actId="478"/>
          <ac:spMkLst>
            <pc:docMk/>
            <pc:sldMk cId="3024407062" sldId="258"/>
            <ac:spMk id="6" creationId="{E28C2C05-D662-6AB6-3CF2-AB6D49DFAB84}"/>
          </ac:spMkLst>
        </pc:spChg>
        <pc:picChg chg="del">
          <ac:chgData name="Heinz Engler" userId="ac67dd56-7c8d-46db-b31c-b10a2901ec53" providerId="ADAL" clId="{42457E55-ABB9-4DC1-AAC2-BE40EEFC3103}" dt="2023-05-04T09:52:55.961" v="264" actId="478"/>
          <ac:picMkLst>
            <pc:docMk/>
            <pc:sldMk cId="3024407062" sldId="258"/>
            <ac:picMk id="3" creationId="{C3F24D07-E62F-40C3-3F8A-BBCBAA953889}"/>
          </ac:picMkLst>
        </pc:picChg>
        <pc:picChg chg="add mod">
          <ac:chgData name="Heinz Engler" userId="ac67dd56-7c8d-46db-b31c-b10a2901ec53" providerId="ADAL" clId="{42457E55-ABB9-4DC1-AAC2-BE40EEFC3103}" dt="2023-05-04T09:53:29.090" v="271" actId="1076"/>
          <ac:picMkLst>
            <pc:docMk/>
            <pc:sldMk cId="3024407062" sldId="258"/>
            <ac:picMk id="5" creationId="{852BBB2E-4964-5319-5A4E-5BB99D8A4810}"/>
          </ac:picMkLst>
        </pc:picChg>
        <pc:picChg chg="del">
          <ac:chgData name="Heinz Engler" userId="ac67dd56-7c8d-46db-b31c-b10a2901ec53" providerId="ADAL" clId="{42457E55-ABB9-4DC1-AAC2-BE40EEFC3103}" dt="2023-05-04T09:52:52.503" v="261" actId="478"/>
          <ac:picMkLst>
            <pc:docMk/>
            <pc:sldMk cId="3024407062" sldId="258"/>
            <ac:picMk id="7" creationId="{B3E5CD33-8613-6519-EB42-D53047614273}"/>
          </ac:picMkLst>
        </pc:picChg>
      </pc:sldChg>
      <pc:sldChg chg="del">
        <pc:chgData name="Heinz Engler" userId="ac67dd56-7c8d-46db-b31c-b10a2901ec53" providerId="ADAL" clId="{42457E55-ABB9-4DC1-AAC2-BE40EEFC3103}" dt="2023-08-03T13:51:12.779" v="733" actId="47"/>
        <pc:sldMkLst>
          <pc:docMk/>
          <pc:sldMk cId="3876305094" sldId="259"/>
        </pc:sldMkLst>
      </pc:sldChg>
      <pc:sldChg chg="del ord">
        <pc:chgData name="Heinz Engler" userId="ac67dd56-7c8d-46db-b31c-b10a2901ec53" providerId="ADAL" clId="{42457E55-ABB9-4DC1-AAC2-BE40EEFC3103}" dt="2023-08-03T14:30:30.667" v="1003" actId="47"/>
        <pc:sldMkLst>
          <pc:docMk/>
          <pc:sldMk cId="1995593836" sldId="260"/>
        </pc:sldMkLst>
      </pc:sldChg>
      <pc:sldChg chg="del ord">
        <pc:chgData name="Heinz Engler" userId="ac67dd56-7c8d-46db-b31c-b10a2901ec53" providerId="ADAL" clId="{42457E55-ABB9-4DC1-AAC2-BE40EEFC3103}" dt="2023-08-03T14:30:30.667" v="1003" actId="47"/>
        <pc:sldMkLst>
          <pc:docMk/>
          <pc:sldMk cId="3906017445" sldId="261"/>
        </pc:sldMkLst>
      </pc:sldChg>
      <pc:sldChg chg="del">
        <pc:chgData name="Heinz Engler" userId="ac67dd56-7c8d-46db-b31c-b10a2901ec53" providerId="ADAL" clId="{42457E55-ABB9-4DC1-AAC2-BE40EEFC3103}" dt="2023-08-03T13:47:58.596" v="729" actId="47"/>
        <pc:sldMkLst>
          <pc:docMk/>
          <pc:sldMk cId="1151804168" sldId="262"/>
        </pc:sldMkLst>
      </pc:sldChg>
      <pc:sldChg chg="del ord">
        <pc:chgData name="Heinz Engler" userId="ac67dd56-7c8d-46db-b31c-b10a2901ec53" providerId="ADAL" clId="{42457E55-ABB9-4DC1-AAC2-BE40EEFC3103}" dt="2023-08-03T14:30:30.667" v="1003" actId="47"/>
        <pc:sldMkLst>
          <pc:docMk/>
          <pc:sldMk cId="633360682" sldId="263"/>
        </pc:sldMkLst>
      </pc:sldChg>
      <pc:sldChg chg="addSp delSp modSp mod ord">
        <pc:chgData name="Heinz Engler" userId="ac67dd56-7c8d-46db-b31c-b10a2901ec53" providerId="ADAL" clId="{42457E55-ABB9-4DC1-AAC2-BE40EEFC3103}" dt="2023-08-21T06:02:36.247" v="1110" actId="1076"/>
        <pc:sldMkLst>
          <pc:docMk/>
          <pc:sldMk cId="591818037" sldId="264"/>
        </pc:sldMkLst>
        <pc:spChg chg="add del mod">
          <ac:chgData name="Heinz Engler" userId="ac67dd56-7c8d-46db-b31c-b10a2901ec53" providerId="ADAL" clId="{42457E55-ABB9-4DC1-AAC2-BE40EEFC3103}" dt="2023-08-03T12:42:26.084" v="656" actId="478"/>
          <ac:spMkLst>
            <pc:docMk/>
            <pc:sldMk cId="591818037" sldId="264"/>
            <ac:spMk id="2" creationId="{9B9A7006-7173-CCDE-00B9-0C49E84C459D}"/>
          </ac:spMkLst>
        </pc:spChg>
        <pc:spChg chg="mod ord">
          <ac:chgData name="Heinz Engler" userId="ac67dd56-7c8d-46db-b31c-b10a2901ec53" providerId="ADAL" clId="{42457E55-ABB9-4DC1-AAC2-BE40EEFC3103}" dt="2023-08-21T06:02:36.247" v="1110" actId="1076"/>
          <ac:spMkLst>
            <pc:docMk/>
            <pc:sldMk cId="591818037" sldId="264"/>
            <ac:spMk id="6" creationId="{E28C2C05-D662-6AB6-3CF2-AB6D49DFAB84}"/>
          </ac:spMkLst>
        </pc:spChg>
        <pc:picChg chg="add del mod">
          <ac:chgData name="Heinz Engler" userId="ac67dd56-7c8d-46db-b31c-b10a2901ec53" providerId="ADAL" clId="{42457E55-ABB9-4DC1-AAC2-BE40EEFC3103}" dt="2023-08-21T06:00:20.546" v="1090" actId="478"/>
          <ac:picMkLst>
            <pc:docMk/>
            <pc:sldMk cId="591818037" sldId="264"/>
            <ac:picMk id="3" creationId="{256821A6-F37B-2D17-191F-501749F5DADB}"/>
          </ac:picMkLst>
        </pc:picChg>
        <pc:picChg chg="add mod">
          <ac:chgData name="Heinz Engler" userId="ac67dd56-7c8d-46db-b31c-b10a2901ec53" providerId="ADAL" clId="{42457E55-ABB9-4DC1-AAC2-BE40EEFC3103}" dt="2023-08-21T06:00:43.973" v="1094" actId="1076"/>
          <ac:picMkLst>
            <pc:docMk/>
            <pc:sldMk cId="591818037" sldId="264"/>
            <ac:picMk id="4" creationId="{50A82FDC-04F9-0B8B-ABC4-DB509F7D7421}"/>
          </ac:picMkLst>
        </pc:picChg>
      </pc:sldChg>
      <pc:sldChg chg="addSp delSp modSp mod ord">
        <pc:chgData name="Heinz Engler" userId="ac67dd56-7c8d-46db-b31c-b10a2901ec53" providerId="ADAL" clId="{42457E55-ABB9-4DC1-AAC2-BE40EEFC3103}" dt="2023-08-03T14:06:29.004" v="768" actId="207"/>
        <pc:sldMkLst>
          <pc:docMk/>
          <pc:sldMk cId="2744688550" sldId="265"/>
        </pc:sldMkLst>
        <pc:spChg chg="del">
          <ac:chgData name="Heinz Engler" userId="ac67dd56-7c8d-46db-b31c-b10a2901ec53" providerId="ADAL" clId="{42457E55-ABB9-4DC1-AAC2-BE40EEFC3103}" dt="2023-08-03T14:04:37.143" v="760" actId="478"/>
          <ac:spMkLst>
            <pc:docMk/>
            <pc:sldMk cId="2744688550" sldId="265"/>
            <ac:spMk id="6" creationId="{E28C2C05-D662-6AB6-3CF2-AB6D49DFAB84}"/>
          </ac:spMkLst>
        </pc:spChg>
        <pc:spChg chg="add mod">
          <ac:chgData name="Heinz Engler" userId="ac67dd56-7c8d-46db-b31c-b10a2901ec53" providerId="ADAL" clId="{42457E55-ABB9-4DC1-AAC2-BE40EEFC3103}" dt="2023-08-03T14:06:29.004" v="768" actId="207"/>
          <ac:spMkLst>
            <pc:docMk/>
            <pc:sldMk cId="2744688550" sldId="265"/>
            <ac:spMk id="7" creationId="{6A9C0A0F-7E71-BF12-2B84-B14DA62F3822}"/>
          </ac:spMkLst>
        </pc:spChg>
        <pc:picChg chg="del">
          <ac:chgData name="Heinz Engler" userId="ac67dd56-7c8d-46db-b31c-b10a2901ec53" providerId="ADAL" clId="{42457E55-ABB9-4DC1-AAC2-BE40EEFC3103}" dt="2023-08-03T14:04:34.620" v="759" actId="478"/>
          <ac:picMkLst>
            <pc:docMk/>
            <pc:sldMk cId="2744688550" sldId="265"/>
            <ac:picMk id="3" creationId="{FFFA4799-418F-D570-29DD-D5932938BAF0}"/>
          </ac:picMkLst>
        </pc:picChg>
        <pc:picChg chg="add mod">
          <ac:chgData name="Heinz Engler" userId="ac67dd56-7c8d-46db-b31c-b10a2901ec53" providerId="ADAL" clId="{42457E55-ABB9-4DC1-AAC2-BE40EEFC3103}" dt="2023-08-03T14:05:15.978" v="763" actId="931"/>
          <ac:picMkLst>
            <pc:docMk/>
            <pc:sldMk cId="2744688550" sldId="265"/>
            <ac:picMk id="4" creationId="{A074DED9-B824-512E-75A3-F67296B3049D}"/>
          </ac:picMkLst>
        </pc:picChg>
      </pc:sldChg>
      <pc:sldChg chg="addSp delSp modSp del mod ord">
        <pc:chgData name="Heinz Engler" userId="ac67dd56-7c8d-46db-b31c-b10a2901ec53" providerId="ADAL" clId="{42457E55-ABB9-4DC1-AAC2-BE40EEFC3103}" dt="2023-08-03T14:30:30.667" v="1003" actId="47"/>
        <pc:sldMkLst>
          <pc:docMk/>
          <pc:sldMk cId="776410031" sldId="266"/>
        </pc:sldMkLst>
        <pc:spChg chg="add del mod">
          <ac:chgData name="Heinz Engler" userId="ac67dd56-7c8d-46db-b31c-b10a2901ec53" providerId="ADAL" clId="{42457E55-ABB9-4DC1-AAC2-BE40EEFC3103}" dt="2023-08-03T13:57:06.328" v="750" actId="478"/>
          <ac:spMkLst>
            <pc:docMk/>
            <pc:sldMk cId="776410031" sldId="266"/>
            <ac:spMk id="3" creationId="{6C03250B-9671-BC38-DB4B-BC6B7CE09CCB}"/>
          </ac:spMkLst>
        </pc:spChg>
      </pc:sldChg>
      <pc:sldChg chg="del ord">
        <pc:chgData name="Heinz Engler" userId="ac67dd56-7c8d-46db-b31c-b10a2901ec53" providerId="ADAL" clId="{42457E55-ABB9-4DC1-AAC2-BE40EEFC3103}" dt="2023-08-03T14:30:30.667" v="1003" actId="47"/>
        <pc:sldMkLst>
          <pc:docMk/>
          <pc:sldMk cId="1922270590" sldId="267"/>
        </pc:sldMkLst>
      </pc:sldChg>
      <pc:sldChg chg="modSp del mod ord">
        <pc:chgData name="Heinz Engler" userId="ac67dd56-7c8d-46db-b31c-b10a2901ec53" providerId="ADAL" clId="{42457E55-ABB9-4DC1-AAC2-BE40EEFC3103}" dt="2023-08-03T14:30:30.667" v="1003" actId="47"/>
        <pc:sldMkLst>
          <pc:docMk/>
          <pc:sldMk cId="2679295514" sldId="268"/>
        </pc:sldMkLst>
        <pc:spChg chg="mod">
          <ac:chgData name="Heinz Engler" userId="ac67dd56-7c8d-46db-b31c-b10a2901ec53" providerId="ADAL" clId="{42457E55-ABB9-4DC1-AAC2-BE40EEFC3103}" dt="2023-05-04T09:56:44.237" v="290" actId="14100"/>
          <ac:spMkLst>
            <pc:docMk/>
            <pc:sldMk cId="2679295514" sldId="268"/>
            <ac:spMk id="6" creationId="{E28C2C05-D662-6AB6-3CF2-AB6D49DFAB84}"/>
          </ac:spMkLst>
        </pc:spChg>
        <pc:graphicFrameChg chg="mod">
          <ac:chgData name="Heinz Engler" userId="ac67dd56-7c8d-46db-b31c-b10a2901ec53" providerId="ADAL" clId="{42457E55-ABB9-4DC1-AAC2-BE40EEFC3103}" dt="2023-05-04T09:56:49.634" v="291" actId="1076"/>
          <ac:graphicFrameMkLst>
            <pc:docMk/>
            <pc:sldMk cId="2679295514" sldId="268"/>
            <ac:graphicFrameMk id="2" creationId="{08A1C82E-D6CB-1AB2-A034-27C1F1E8B66E}"/>
          </ac:graphicFrameMkLst>
        </pc:graphicFrameChg>
      </pc:sldChg>
      <pc:sldChg chg="modSp ord">
        <pc:chgData name="Heinz Engler" userId="ac67dd56-7c8d-46db-b31c-b10a2901ec53" providerId="ADAL" clId="{42457E55-ABB9-4DC1-AAC2-BE40EEFC3103}" dt="2023-08-03T13:52:27.921" v="741"/>
        <pc:sldMkLst>
          <pc:docMk/>
          <pc:sldMk cId="463657583" sldId="269"/>
        </pc:sldMkLst>
        <pc:picChg chg="mod">
          <ac:chgData name="Heinz Engler" userId="ac67dd56-7c8d-46db-b31c-b10a2901ec53" providerId="ADAL" clId="{42457E55-ABB9-4DC1-AAC2-BE40EEFC3103}" dt="2023-05-04T09:57:58.859" v="292" actId="14826"/>
          <ac:picMkLst>
            <pc:docMk/>
            <pc:sldMk cId="463657583" sldId="269"/>
            <ac:picMk id="4" creationId="{C02E670E-32A1-21B9-6AD2-782A160F7D6F}"/>
          </ac:picMkLst>
        </pc:picChg>
      </pc:sldChg>
      <pc:sldChg chg="ord">
        <pc:chgData name="Heinz Engler" userId="ac67dd56-7c8d-46db-b31c-b10a2901ec53" providerId="ADAL" clId="{42457E55-ABB9-4DC1-AAC2-BE40EEFC3103}" dt="2023-08-03T13:52:49.896" v="743"/>
        <pc:sldMkLst>
          <pc:docMk/>
          <pc:sldMk cId="3185477783" sldId="270"/>
        </pc:sldMkLst>
      </pc:sldChg>
      <pc:sldChg chg="ord">
        <pc:chgData name="Heinz Engler" userId="ac67dd56-7c8d-46db-b31c-b10a2901ec53" providerId="ADAL" clId="{42457E55-ABB9-4DC1-AAC2-BE40EEFC3103}" dt="2023-08-03T13:52:49.896" v="743"/>
        <pc:sldMkLst>
          <pc:docMk/>
          <pc:sldMk cId="3066222621" sldId="271"/>
        </pc:sldMkLst>
      </pc:sldChg>
      <pc:sldChg chg="ord">
        <pc:chgData name="Heinz Engler" userId="ac67dd56-7c8d-46db-b31c-b10a2901ec53" providerId="ADAL" clId="{42457E55-ABB9-4DC1-AAC2-BE40EEFC3103}" dt="2023-08-03T13:52:49.896" v="743"/>
        <pc:sldMkLst>
          <pc:docMk/>
          <pc:sldMk cId="2994103082" sldId="272"/>
        </pc:sldMkLst>
      </pc:sldChg>
      <pc:sldChg chg="del">
        <pc:chgData name="Heinz Engler" userId="ac67dd56-7c8d-46db-b31c-b10a2901ec53" providerId="ADAL" clId="{42457E55-ABB9-4DC1-AAC2-BE40EEFC3103}" dt="2023-04-20T11:33:17.918" v="35" actId="47"/>
        <pc:sldMkLst>
          <pc:docMk/>
          <pc:sldMk cId="2677574771" sldId="273"/>
        </pc:sldMkLst>
      </pc:sldChg>
      <pc:sldChg chg="modSp del mod">
        <pc:chgData name="Heinz Engler" userId="ac67dd56-7c8d-46db-b31c-b10a2901ec53" providerId="ADAL" clId="{42457E55-ABB9-4DC1-AAC2-BE40EEFC3103}" dt="2023-08-03T13:07:31.328" v="696" actId="47"/>
        <pc:sldMkLst>
          <pc:docMk/>
          <pc:sldMk cId="1762098622" sldId="274"/>
        </pc:sldMkLst>
        <pc:spChg chg="mod">
          <ac:chgData name="Heinz Engler" userId="ac67dd56-7c8d-46db-b31c-b10a2901ec53" providerId="ADAL" clId="{42457E55-ABB9-4DC1-AAC2-BE40EEFC3103}" dt="2023-04-20T11:31:56.798" v="34" actId="20577"/>
          <ac:spMkLst>
            <pc:docMk/>
            <pc:sldMk cId="1762098622" sldId="274"/>
            <ac:spMk id="6" creationId="{E28C2C05-D662-6AB6-3CF2-AB6D49DFAB84}"/>
          </ac:spMkLst>
        </pc:spChg>
      </pc:sldChg>
      <pc:sldChg chg="add del">
        <pc:chgData name="Heinz Engler" userId="ac67dd56-7c8d-46db-b31c-b10a2901ec53" providerId="ADAL" clId="{42457E55-ABB9-4DC1-AAC2-BE40EEFC3103}" dt="2023-05-04T11:20:13.594" v="512" actId="47"/>
        <pc:sldMkLst>
          <pc:docMk/>
          <pc:sldMk cId="1569878357" sldId="275"/>
        </pc:sldMkLst>
      </pc:sldChg>
      <pc:sldChg chg="del ord">
        <pc:chgData name="Heinz Engler" userId="ac67dd56-7c8d-46db-b31c-b10a2901ec53" providerId="ADAL" clId="{42457E55-ABB9-4DC1-AAC2-BE40EEFC3103}" dt="2023-08-03T14:30:30.667" v="1003" actId="47"/>
        <pc:sldMkLst>
          <pc:docMk/>
          <pc:sldMk cId="2876448431" sldId="276"/>
        </pc:sldMkLst>
      </pc:sldChg>
      <pc:sldChg chg="del ord">
        <pc:chgData name="Heinz Engler" userId="ac67dd56-7c8d-46db-b31c-b10a2901ec53" providerId="ADAL" clId="{42457E55-ABB9-4DC1-AAC2-BE40EEFC3103}" dt="2023-08-03T14:30:30.667" v="1003" actId="47"/>
        <pc:sldMkLst>
          <pc:docMk/>
          <pc:sldMk cId="800445745" sldId="277"/>
        </pc:sldMkLst>
      </pc:sldChg>
      <pc:sldChg chg="addSp delSp modSp del mod ord">
        <pc:chgData name="Heinz Engler" userId="ac67dd56-7c8d-46db-b31c-b10a2901ec53" providerId="ADAL" clId="{42457E55-ABB9-4DC1-AAC2-BE40EEFC3103}" dt="2023-08-21T06:02:44.807" v="1111" actId="47"/>
        <pc:sldMkLst>
          <pc:docMk/>
          <pc:sldMk cId="3105908364" sldId="278"/>
        </pc:sldMkLst>
        <pc:spChg chg="add del mod">
          <ac:chgData name="Heinz Engler" userId="ac67dd56-7c8d-46db-b31c-b10a2901ec53" providerId="ADAL" clId="{42457E55-ABB9-4DC1-AAC2-BE40EEFC3103}" dt="2023-08-03T12:42:22.991" v="655" actId="478"/>
          <ac:spMkLst>
            <pc:docMk/>
            <pc:sldMk cId="3105908364" sldId="278"/>
            <ac:spMk id="2" creationId="{F3C78E09-C2E7-8949-D73A-859C5434648B}"/>
          </ac:spMkLst>
        </pc:spChg>
        <pc:picChg chg="mod">
          <ac:chgData name="Heinz Engler" userId="ac67dd56-7c8d-46db-b31c-b10a2901ec53" providerId="ADAL" clId="{42457E55-ABB9-4DC1-AAC2-BE40EEFC3103}" dt="2023-08-03T12:42:15.965" v="654" actId="1076"/>
          <ac:picMkLst>
            <pc:docMk/>
            <pc:sldMk cId="3105908364" sldId="278"/>
            <ac:picMk id="4" creationId="{9AB388FC-C720-AE04-3E72-C638EFECA97F}"/>
          </ac:picMkLst>
        </pc:picChg>
      </pc:sldChg>
      <pc:sldChg chg="add del">
        <pc:chgData name="Heinz Engler" userId="ac67dd56-7c8d-46db-b31c-b10a2901ec53" providerId="ADAL" clId="{42457E55-ABB9-4DC1-AAC2-BE40EEFC3103}" dt="2023-05-04T11:20:13.594" v="512" actId="47"/>
        <pc:sldMkLst>
          <pc:docMk/>
          <pc:sldMk cId="1611640257" sldId="625"/>
        </pc:sldMkLst>
      </pc:sldChg>
      <pc:sldChg chg="add del">
        <pc:chgData name="Heinz Engler" userId="ac67dd56-7c8d-46db-b31c-b10a2901ec53" providerId="ADAL" clId="{42457E55-ABB9-4DC1-AAC2-BE40EEFC3103}" dt="2023-05-04T11:20:13.594" v="512" actId="47"/>
        <pc:sldMkLst>
          <pc:docMk/>
          <pc:sldMk cId="2142343849" sldId="627"/>
        </pc:sldMkLst>
      </pc:sldChg>
      <pc:sldChg chg="add del">
        <pc:chgData name="Heinz Engler" userId="ac67dd56-7c8d-46db-b31c-b10a2901ec53" providerId="ADAL" clId="{42457E55-ABB9-4DC1-AAC2-BE40EEFC3103}" dt="2023-05-04T11:20:13.594" v="512" actId="47"/>
        <pc:sldMkLst>
          <pc:docMk/>
          <pc:sldMk cId="574791491" sldId="628"/>
        </pc:sldMkLst>
      </pc:sldChg>
      <pc:sldChg chg="add del">
        <pc:chgData name="Heinz Engler" userId="ac67dd56-7c8d-46db-b31c-b10a2901ec53" providerId="ADAL" clId="{42457E55-ABB9-4DC1-AAC2-BE40EEFC3103}" dt="2023-05-04T11:20:13.594" v="512" actId="47"/>
        <pc:sldMkLst>
          <pc:docMk/>
          <pc:sldMk cId="2225156333" sldId="629"/>
        </pc:sldMkLst>
      </pc:sldChg>
      <pc:sldChg chg="add del">
        <pc:chgData name="Heinz Engler" userId="ac67dd56-7c8d-46db-b31c-b10a2901ec53" providerId="ADAL" clId="{42457E55-ABB9-4DC1-AAC2-BE40EEFC3103}" dt="2023-05-04T11:20:13.594" v="512" actId="47"/>
        <pc:sldMkLst>
          <pc:docMk/>
          <pc:sldMk cId="1172324273" sldId="630"/>
        </pc:sldMkLst>
      </pc:sldChg>
      <pc:sldChg chg="add del">
        <pc:chgData name="Heinz Engler" userId="ac67dd56-7c8d-46db-b31c-b10a2901ec53" providerId="ADAL" clId="{42457E55-ABB9-4DC1-AAC2-BE40EEFC3103}" dt="2023-05-04T11:20:13.594" v="512" actId="47"/>
        <pc:sldMkLst>
          <pc:docMk/>
          <pc:sldMk cId="2124143777" sldId="631"/>
        </pc:sldMkLst>
      </pc:sldChg>
      <pc:sldChg chg="add del">
        <pc:chgData name="Heinz Engler" userId="ac67dd56-7c8d-46db-b31c-b10a2901ec53" providerId="ADAL" clId="{42457E55-ABB9-4DC1-AAC2-BE40EEFC3103}" dt="2023-05-04T11:20:13.594" v="512" actId="47"/>
        <pc:sldMkLst>
          <pc:docMk/>
          <pc:sldMk cId="3142578450" sldId="639"/>
        </pc:sldMkLst>
      </pc:sldChg>
      <pc:sldChg chg="add del">
        <pc:chgData name="Heinz Engler" userId="ac67dd56-7c8d-46db-b31c-b10a2901ec53" providerId="ADAL" clId="{42457E55-ABB9-4DC1-AAC2-BE40EEFC3103}" dt="2023-05-04T11:20:13.594" v="512" actId="47"/>
        <pc:sldMkLst>
          <pc:docMk/>
          <pc:sldMk cId="62779356" sldId="640"/>
        </pc:sldMkLst>
      </pc:sldChg>
      <pc:sldChg chg="delSp modSp add del mod">
        <pc:chgData name="Heinz Engler" userId="ac67dd56-7c8d-46db-b31c-b10a2901ec53" providerId="ADAL" clId="{42457E55-ABB9-4DC1-AAC2-BE40EEFC3103}" dt="2023-05-04T09:48:22.169" v="259" actId="47"/>
        <pc:sldMkLst>
          <pc:docMk/>
          <pc:sldMk cId="1151670945" sldId="641"/>
        </pc:sldMkLst>
        <pc:spChg chg="del mod">
          <ac:chgData name="Heinz Engler" userId="ac67dd56-7c8d-46db-b31c-b10a2901ec53" providerId="ADAL" clId="{42457E55-ABB9-4DC1-AAC2-BE40EEFC3103}" dt="2023-04-20T11:40:51.835" v="108" actId="478"/>
          <ac:spMkLst>
            <pc:docMk/>
            <pc:sldMk cId="1151670945" sldId="641"/>
            <ac:spMk id="4" creationId="{3E214B13-D097-BFA8-324C-1006B5EBFAE6}"/>
          </ac:spMkLst>
        </pc:spChg>
        <pc:spChg chg="mod">
          <ac:chgData name="Heinz Engler" userId="ac67dd56-7c8d-46db-b31c-b10a2901ec53" providerId="ADAL" clId="{42457E55-ABB9-4DC1-AAC2-BE40EEFC3103}" dt="2023-04-20T11:43:23.011" v="113" actId="20578"/>
          <ac:spMkLst>
            <pc:docMk/>
            <pc:sldMk cId="1151670945" sldId="641"/>
            <ac:spMk id="6" creationId="{E28C2C05-D662-6AB6-3CF2-AB6D49DFAB84}"/>
          </ac:spMkLst>
        </pc:spChg>
        <pc:picChg chg="del">
          <ac:chgData name="Heinz Engler" userId="ac67dd56-7c8d-46db-b31c-b10a2901ec53" providerId="ADAL" clId="{42457E55-ABB9-4DC1-AAC2-BE40EEFC3103}" dt="2023-04-20T11:40:45.965" v="104" actId="478"/>
          <ac:picMkLst>
            <pc:docMk/>
            <pc:sldMk cId="1151670945" sldId="641"/>
            <ac:picMk id="3" creationId="{C3F24D07-E62F-40C3-3F8A-BBCBAA953889}"/>
          </ac:picMkLst>
        </pc:picChg>
        <pc:picChg chg="del">
          <ac:chgData name="Heinz Engler" userId="ac67dd56-7c8d-46db-b31c-b10a2901ec53" providerId="ADAL" clId="{42457E55-ABB9-4DC1-AAC2-BE40EEFC3103}" dt="2023-04-20T11:40:46.755" v="105" actId="478"/>
          <ac:picMkLst>
            <pc:docMk/>
            <pc:sldMk cId="1151670945" sldId="641"/>
            <ac:picMk id="7" creationId="{B3E5CD33-8613-6519-EB42-D53047614273}"/>
          </ac:picMkLst>
        </pc:picChg>
      </pc:sldChg>
      <pc:sldChg chg="addSp delSp modSp add del mod ord">
        <pc:chgData name="Heinz Engler" userId="ac67dd56-7c8d-46db-b31c-b10a2901ec53" providerId="ADAL" clId="{42457E55-ABB9-4DC1-AAC2-BE40EEFC3103}" dt="2023-08-03T14:12:42.436" v="786"/>
        <pc:sldMkLst>
          <pc:docMk/>
          <pc:sldMk cId="305392161" sldId="642"/>
        </pc:sldMkLst>
        <pc:spChg chg="del">
          <ac:chgData name="Heinz Engler" userId="ac67dd56-7c8d-46db-b31c-b10a2901ec53" providerId="ADAL" clId="{42457E55-ABB9-4DC1-AAC2-BE40EEFC3103}" dt="2023-04-20T11:48:25.893" v="116" actId="478"/>
          <ac:spMkLst>
            <pc:docMk/>
            <pc:sldMk cId="305392161" sldId="642"/>
            <ac:spMk id="6" creationId="{E28C2C05-D662-6AB6-3CF2-AB6D49DFAB84}"/>
          </ac:spMkLst>
        </pc:spChg>
        <pc:picChg chg="add del mod">
          <ac:chgData name="Heinz Engler" userId="ac67dd56-7c8d-46db-b31c-b10a2901ec53" providerId="ADAL" clId="{42457E55-ABB9-4DC1-AAC2-BE40EEFC3103}" dt="2023-04-20T11:49:42.063" v="127" actId="478"/>
          <ac:picMkLst>
            <pc:docMk/>
            <pc:sldMk cId="305392161" sldId="642"/>
            <ac:picMk id="3" creationId="{1F19EB2D-2E46-9A84-F5AC-A7D94D3482DA}"/>
          </ac:picMkLst>
        </pc:picChg>
        <pc:picChg chg="add mod">
          <ac:chgData name="Heinz Engler" userId="ac67dd56-7c8d-46db-b31c-b10a2901ec53" providerId="ADAL" clId="{42457E55-ABB9-4DC1-AAC2-BE40EEFC3103}" dt="2023-04-20T11:50:13.433" v="136" actId="14100"/>
          <ac:picMkLst>
            <pc:docMk/>
            <pc:sldMk cId="305392161" sldId="642"/>
            <ac:picMk id="5" creationId="{8F114650-B9A7-3E41-2080-A124143C6BAC}"/>
          </ac:picMkLst>
        </pc:picChg>
        <pc:picChg chg="add del mod">
          <ac:chgData name="Heinz Engler" userId="ac67dd56-7c8d-46db-b31c-b10a2901ec53" providerId="ADAL" clId="{42457E55-ABB9-4DC1-AAC2-BE40EEFC3103}" dt="2023-04-20T11:50:36.453" v="138" actId="478"/>
          <ac:picMkLst>
            <pc:docMk/>
            <pc:sldMk cId="305392161" sldId="642"/>
            <ac:picMk id="7" creationId="{19906787-6864-C01B-C1FC-1EB06CC13589}"/>
          </ac:picMkLst>
        </pc:picChg>
      </pc:sldChg>
      <pc:sldChg chg="addSp delSp modSp add del mod">
        <pc:chgData name="Heinz Engler" userId="ac67dd56-7c8d-46db-b31c-b10a2901ec53" providerId="ADAL" clId="{42457E55-ABB9-4DC1-AAC2-BE40EEFC3103}" dt="2023-08-03T13:21:04.479" v="715" actId="47"/>
        <pc:sldMkLst>
          <pc:docMk/>
          <pc:sldMk cId="919749767" sldId="643"/>
        </pc:sldMkLst>
        <pc:picChg chg="add mod">
          <ac:chgData name="Heinz Engler" userId="ac67dd56-7c8d-46db-b31c-b10a2901ec53" providerId="ADAL" clId="{42457E55-ABB9-4DC1-AAC2-BE40EEFC3103}" dt="2023-04-20T11:50:45.213" v="143" actId="962"/>
          <ac:picMkLst>
            <pc:docMk/>
            <pc:sldMk cId="919749767" sldId="643"/>
            <ac:picMk id="3" creationId="{6C04C272-4F07-2939-AC92-961D77283481}"/>
          </ac:picMkLst>
        </pc:picChg>
        <pc:picChg chg="del">
          <ac:chgData name="Heinz Engler" userId="ac67dd56-7c8d-46db-b31c-b10a2901ec53" providerId="ADAL" clId="{42457E55-ABB9-4DC1-AAC2-BE40EEFC3103}" dt="2023-04-20T11:50:40.823" v="140" actId="478"/>
          <ac:picMkLst>
            <pc:docMk/>
            <pc:sldMk cId="919749767" sldId="643"/>
            <ac:picMk id="5" creationId="{8F114650-B9A7-3E41-2080-A124143C6BAC}"/>
          </ac:picMkLst>
        </pc:picChg>
      </pc:sldChg>
      <pc:sldChg chg="add del">
        <pc:chgData name="Heinz Engler" userId="ac67dd56-7c8d-46db-b31c-b10a2901ec53" providerId="ADAL" clId="{42457E55-ABB9-4DC1-AAC2-BE40EEFC3103}" dt="2023-05-04T09:48:22.169" v="259" actId="47"/>
        <pc:sldMkLst>
          <pc:docMk/>
          <pc:sldMk cId="1326788618" sldId="644"/>
        </pc:sldMkLst>
      </pc:sldChg>
      <pc:sldChg chg="add del">
        <pc:chgData name="Heinz Engler" userId="ac67dd56-7c8d-46db-b31c-b10a2901ec53" providerId="ADAL" clId="{42457E55-ABB9-4DC1-AAC2-BE40EEFC3103}" dt="2023-05-04T09:48:22.169" v="259" actId="47"/>
        <pc:sldMkLst>
          <pc:docMk/>
          <pc:sldMk cId="3243338307" sldId="645"/>
        </pc:sldMkLst>
      </pc:sldChg>
      <pc:sldChg chg="addSp modSp add mod">
        <pc:chgData name="Heinz Engler" userId="ac67dd56-7c8d-46db-b31c-b10a2901ec53" providerId="ADAL" clId="{42457E55-ABB9-4DC1-AAC2-BE40EEFC3103}" dt="2023-05-04T09:48:46.645" v="260" actId="1076"/>
        <pc:sldMkLst>
          <pc:docMk/>
          <pc:sldMk cId="2134525713" sldId="646"/>
        </pc:sldMkLst>
        <pc:spChg chg="mod ord">
          <ac:chgData name="Heinz Engler" userId="ac67dd56-7c8d-46db-b31c-b10a2901ec53" providerId="ADAL" clId="{42457E55-ABB9-4DC1-AAC2-BE40EEFC3103}" dt="2023-05-04T09:48:46.645" v="260" actId="1076"/>
          <ac:spMkLst>
            <pc:docMk/>
            <pc:sldMk cId="2134525713" sldId="646"/>
            <ac:spMk id="6" creationId="{E28C2C05-D662-6AB6-3CF2-AB6D49DFAB84}"/>
          </ac:spMkLst>
        </pc:spChg>
        <pc:picChg chg="add mod">
          <ac:chgData name="Heinz Engler" userId="ac67dd56-7c8d-46db-b31c-b10a2901ec53" providerId="ADAL" clId="{42457E55-ABB9-4DC1-AAC2-BE40EEFC3103}" dt="2023-05-04T09:33:01.718" v="207" actId="1076"/>
          <ac:picMkLst>
            <pc:docMk/>
            <pc:sldMk cId="2134525713" sldId="646"/>
            <ac:picMk id="3" creationId="{293BFC74-DF7F-08C8-2B92-365BB99EA3F6}"/>
          </ac:picMkLst>
        </pc:picChg>
      </pc:sldChg>
      <pc:sldChg chg="addSp delSp modSp add mod">
        <pc:chgData name="Heinz Engler" userId="ac67dd56-7c8d-46db-b31c-b10a2901ec53" providerId="ADAL" clId="{42457E55-ABB9-4DC1-AAC2-BE40EEFC3103}" dt="2023-05-04T09:36:42.562" v="221"/>
        <pc:sldMkLst>
          <pc:docMk/>
          <pc:sldMk cId="2761178245" sldId="647"/>
        </pc:sldMkLst>
        <pc:spChg chg="mod ord">
          <ac:chgData name="Heinz Engler" userId="ac67dd56-7c8d-46db-b31c-b10a2901ec53" providerId="ADAL" clId="{42457E55-ABB9-4DC1-AAC2-BE40EEFC3103}" dt="2023-05-04T09:36:42.562" v="221"/>
          <ac:spMkLst>
            <pc:docMk/>
            <pc:sldMk cId="2761178245" sldId="647"/>
            <ac:spMk id="6" creationId="{E28C2C05-D662-6AB6-3CF2-AB6D49DFAB84}"/>
          </ac:spMkLst>
        </pc:spChg>
        <pc:picChg chg="del">
          <ac:chgData name="Heinz Engler" userId="ac67dd56-7c8d-46db-b31c-b10a2901ec53" providerId="ADAL" clId="{42457E55-ABB9-4DC1-AAC2-BE40EEFC3103}" dt="2023-05-04T09:35:37.954" v="212" actId="478"/>
          <ac:picMkLst>
            <pc:docMk/>
            <pc:sldMk cId="2761178245" sldId="647"/>
            <ac:picMk id="3" creationId="{293BFC74-DF7F-08C8-2B92-365BB99EA3F6}"/>
          </ac:picMkLst>
        </pc:picChg>
        <pc:picChg chg="add mod">
          <ac:chgData name="Heinz Engler" userId="ac67dd56-7c8d-46db-b31c-b10a2901ec53" providerId="ADAL" clId="{42457E55-ABB9-4DC1-AAC2-BE40EEFC3103}" dt="2023-05-04T09:35:56.504" v="218" actId="1076"/>
          <ac:picMkLst>
            <pc:docMk/>
            <pc:sldMk cId="2761178245" sldId="647"/>
            <ac:picMk id="4" creationId="{D8D77359-F9C7-72D4-A990-4CC27AD7BC87}"/>
          </ac:picMkLst>
        </pc:picChg>
      </pc:sldChg>
      <pc:sldChg chg="modSp add mod">
        <pc:chgData name="Heinz Engler" userId="ac67dd56-7c8d-46db-b31c-b10a2901ec53" providerId="ADAL" clId="{42457E55-ABB9-4DC1-AAC2-BE40EEFC3103}" dt="2023-05-04T09:44:03.574" v="234" actId="20577"/>
        <pc:sldMkLst>
          <pc:docMk/>
          <pc:sldMk cId="492792479" sldId="648"/>
        </pc:sldMkLst>
        <pc:spChg chg="mod">
          <ac:chgData name="Heinz Engler" userId="ac67dd56-7c8d-46db-b31c-b10a2901ec53" providerId="ADAL" clId="{42457E55-ABB9-4DC1-AAC2-BE40EEFC3103}" dt="2023-05-04T09:44:03.574" v="234" actId="20577"/>
          <ac:spMkLst>
            <pc:docMk/>
            <pc:sldMk cId="492792479" sldId="648"/>
            <ac:spMk id="6" creationId="{E28C2C05-D662-6AB6-3CF2-AB6D49DFAB84}"/>
          </ac:spMkLst>
        </pc:spChg>
        <pc:picChg chg="mod">
          <ac:chgData name="Heinz Engler" userId="ac67dd56-7c8d-46db-b31c-b10a2901ec53" providerId="ADAL" clId="{42457E55-ABB9-4DC1-AAC2-BE40EEFC3103}" dt="2023-05-04T09:43:50.998" v="228" actId="1076"/>
          <ac:picMkLst>
            <pc:docMk/>
            <pc:sldMk cId="492792479" sldId="648"/>
            <ac:picMk id="4" creationId="{D8D77359-F9C7-72D4-A990-4CC27AD7BC87}"/>
          </ac:picMkLst>
        </pc:picChg>
      </pc:sldChg>
      <pc:sldChg chg="addSp delSp modSp add mod ord">
        <pc:chgData name="Heinz Engler" userId="ac67dd56-7c8d-46db-b31c-b10a2901ec53" providerId="ADAL" clId="{42457E55-ABB9-4DC1-AAC2-BE40EEFC3103}" dt="2023-05-04T09:48:06.473" v="258" actId="20577"/>
        <pc:sldMkLst>
          <pc:docMk/>
          <pc:sldMk cId="3468894019" sldId="649"/>
        </pc:sldMkLst>
        <pc:spChg chg="mod ord">
          <ac:chgData name="Heinz Engler" userId="ac67dd56-7c8d-46db-b31c-b10a2901ec53" providerId="ADAL" clId="{42457E55-ABB9-4DC1-AAC2-BE40EEFC3103}" dt="2023-05-04T09:48:06.473" v="258" actId="20577"/>
          <ac:spMkLst>
            <pc:docMk/>
            <pc:sldMk cId="3468894019" sldId="649"/>
            <ac:spMk id="6" creationId="{E28C2C05-D662-6AB6-3CF2-AB6D49DFAB84}"/>
          </ac:spMkLst>
        </pc:spChg>
        <pc:picChg chg="add mod">
          <ac:chgData name="Heinz Engler" userId="ac67dd56-7c8d-46db-b31c-b10a2901ec53" providerId="ADAL" clId="{42457E55-ABB9-4DC1-AAC2-BE40EEFC3103}" dt="2023-05-04T09:47:59.368" v="250" actId="1076"/>
          <ac:picMkLst>
            <pc:docMk/>
            <pc:sldMk cId="3468894019" sldId="649"/>
            <ac:picMk id="3" creationId="{951DC388-6937-0E3A-D9FF-7751F5BF3148}"/>
          </ac:picMkLst>
        </pc:picChg>
        <pc:picChg chg="del">
          <ac:chgData name="Heinz Engler" userId="ac67dd56-7c8d-46db-b31c-b10a2901ec53" providerId="ADAL" clId="{42457E55-ABB9-4DC1-AAC2-BE40EEFC3103}" dt="2023-05-04T09:47:16.349" v="238" actId="478"/>
          <ac:picMkLst>
            <pc:docMk/>
            <pc:sldMk cId="3468894019" sldId="649"/>
            <ac:picMk id="4" creationId="{D8D77359-F9C7-72D4-A990-4CC27AD7BC87}"/>
          </ac:picMkLst>
        </pc:picChg>
        <pc:picChg chg="add mod">
          <ac:chgData name="Heinz Engler" userId="ac67dd56-7c8d-46db-b31c-b10a2901ec53" providerId="ADAL" clId="{42457E55-ABB9-4DC1-AAC2-BE40EEFC3103}" dt="2023-05-04T09:47:40.693" v="246" actId="1076"/>
          <ac:picMkLst>
            <pc:docMk/>
            <pc:sldMk cId="3468894019" sldId="649"/>
            <ac:picMk id="7" creationId="{9EDB93BB-2B16-A731-F659-38B8DE708F45}"/>
          </ac:picMkLst>
        </pc:picChg>
        <pc:picChg chg="add mod">
          <ac:chgData name="Heinz Engler" userId="ac67dd56-7c8d-46db-b31c-b10a2901ec53" providerId="ADAL" clId="{42457E55-ABB9-4DC1-AAC2-BE40EEFC3103}" dt="2023-05-04T09:47:44.538" v="247" actId="1076"/>
          <ac:picMkLst>
            <pc:docMk/>
            <pc:sldMk cId="3468894019" sldId="649"/>
            <ac:picMk id="9" creationId="{EED4B198-0CC3-AEAB-5781-21AF3105AB10}"/>
          </ac:picMkLst>
        </pc:picChg>
      </pc:sldChg>
      <pc:sldChg chg="addSp delSp modSp add mod">
        <pc:chgData name="Heinz Engler" userId="ac67dd56-7c8d-46db-b31c-b10a2901ec53" providerId="ADAL" clId="{42457E55-ABB9-4DC1-AAC2-BE40EEFC3103}" dt="2023-08-03T14:09:57.156" v="781" actId="931"/>
        <pc:sldMkLst>
          <pc:docMk/>
          <pc:sldMk cId="2424133499" sldId="650"/>
        </pc:sldMkLst>
        <pc:spChg chg="add del mod ord">
          <ac:chgData name="Heinz Engler" userId="ac67dd56-7c8d-46db-b31c-b10a2901ec53" providerId="ADAL" clId="{42457E55-ABB9-4DC1-AAC2-BE40EEFC3103}" dt="2023-08-03T14:09:43.872" v="774" actId="478"/>
          <ac:spMkLst>
            <pc:docMk/>
            <pc:sldMk cId="2424133499" sldId="650"/>
            <ac:spMk id="4" creationId="{5FA09580-4CF9-C001-6670-78C270E58909}"/>
          </ac:spMkLst>
        </pc:spChg>
        <pc:spChg chg="add del mod">
          <ac:chgData name="Heinz Engler" userId="ac67dd56-7c8d-46db-b31c-b10a2901ec53" providerId="ADAL" clId="{42457E55-ABB9-4DC1-AAC2-BE40EEFC3103}" dt="2023-08-03T14:09:41.201" v="773" actId="478"/>
          <ac:spMkLst>
            <pc:docMk/>
            <pc:sldMk cId="2424133499" sldId="650"/>
            <ac:spMk id="5" creationId="{04DE71BB-D989-8370-30AF-4E2580107E37}"/>
          </ac:spMkLst>
        </pc:spChg>
        <pc:spChg chg="del">
          <ac:chgData name="Heinz Engler" userId="ac67dd56-7c8d-46db-b31c-b10a2901ec53" providerId="ADAL" clId="{42457E55-ABB9-4DC1-AAC2-BE40EEFC3103}" dt="2023-05-04T10:02:38.978" v="294" actId="478"/>
          <ac:spMkLst>
            <pc:docMk/>
            <pc:sldMk cId="2424133499" sldId="650"/>
            <ac:spMk id="6" creationId="{E28C2C05-D662-6AB6-3CF2-AB6D49DFAB84}"/>
          </ac:spMkLst>
        </pc:spChg>
        <pc:picChg chg="add del mod">
          <ac:chgData name="Heinz Engler" userId="ac67dd56-7c8d-46db-b31c-b10a2901ec53" providerId="ADAL" clId="{42457E55-ABB9-4DC1-AAC2-BE40EEFC3103}" dt="2023-08-03T14:09:39.138" v="772" actId="478"/>
          <ac:picMkLst>
            <pc:docMk/>
            <pc:sldMk cId="2424133499" sldId="650"/>
            <ac:picMk id="3" creationId="{3CFD0D7B-3FE3-EE70-E8C8-2614DDFC0066}"/>
          </ac:picMkLst>
        </pc:picChg>
        <pc:picChg chg="add mod">
          <ac:chgData name="Heinz Engler" userId="ac67dd56-7c8d-46db-b31c-b10a2901ec53" providerId="ADAL" clId="{42457E55-ABB9-4DC1-AAC2-BE40EEFC3103}" dt="2023-08-03T14:09:57.156" v="781" actId="931"/>
          <ac:picMkLst>
            <pc:docMk/>
            <pc:sldMk cId="2424133499" sldId="650"/>
            <ac:picMk id="6" creationId="{ABDBC857-1042-8554-D529-5792BC8AEA4E}"/>
          </ac:picMkLst>
        </pc:picChg>
        <pc:picChg chg="del">
          <ac:chgData name="Heinz Engler" userId="ac67dd56-7c8d-46db-b31c-b10a2901ec53" providerId="ADAL" clId="{42457E55-ABB9-4DC1-AAC2-BE40EEFC3103}" dt="2023-08-03T12:46:24.905" v="657" actId="478"/>
          <ac:picMkLst>
            <pc:docMk/>
            <pc:sldMk cId="2424133499" sldId="650"/>
            <ac:picMk id="15" creationId="{C82F7D60-50A7-7F6A-6FC3-60895B329B41}"/>
          </ac:picMkLst>
        </pc:picChg>
      </pc:sldChg>
      <pc:sldChg chg="delSp modSp add mod ord">
        <pc:chgData name="Heinz Engler" userId="ac67dd56-7c8d-46db-b31c-b10a2901ec53" providerId="ADAL" clId="{42457E55-ABB9-4DC1-AAC2-BE40EEFC3103}" dt="2023-08-03T14:14:13.153" v="791"/>
        <pc:sldMkLst>
          <pc:docMk/>
          <pc:sldMk cId="212399369" sldId="651"/>
        </pc:sldMkLst>
        <pc:spChg chg="mod">
          <ac:chgData name="Heinz Engler" userId="ac67dd56-7c8d-46db-b31c-b10a2901ec53" providerId="ADAL" clId="{42457E55-ABB9-4DC1-AAC2-BE40EEFC3103}" dt="2023-05-04T10:10:27.284" v="354" actId="20577"/>
          <ac:spMkLst>
            <pc:docMk/>
            <pc:sldMk cId="212399369" sldId="651"/>
            <ac:spMk id="4" creationId="{5FA09580-4CF9-C001-6670-78C270E58909}"/>
          </ac:spMkLst>
        </pc:spChg>
        <pc:picChg chg="mod">
          <ac:chgData name="Heinz Engler" userId="ac67dd56-7c8d-46db-b31c-b10a2901ec53" providerId="ADAL" clId="{42457E55-ABB9-4DC1-AAC2-BE40EEFC3103}" dt="2023-05-04T10:10:17.650" v="338" actId="14826"/>
          <ac:picMkLst>
            <pc:docMk/>
            <pc:sldMk cId="212399369" sldId="651"/>
            <ac:picMk id="3" creationId="{3CFD0D7B-3FE3-EE70-E8C8-2614DDFC0066}"/>
          </ac:picMkLst>
        </pc:picChg>
        <pc:picChg chg="del">
          <ac:chgData name="Heinz Engler" userId="ac67dd56-7c8d-46db-b31c-b10a2901ec53" providerId="ADAL" clId="{42457E55-ABB9-4DC1-AAC2-BE40EEFC3103}" dt="2023-08-03T12:46:28.729" v="658" actId="478"/>
          <ac:picMkLst>
            <pc:docMk/>
            <pc:sldMk cId="212399369" sldId="651"/>
            <ac:picMk id="6" creationId="{E31C35CF-7A8C-DEF2-0D14-C380BD99FAA0}"/>
          </ac:picMkLst>
        </pc:picChg>
      </pc:sldChg>
      <pc:sldChg chg="modSp add mod ord">
        <pc:chgData name="Heinz Engler" userId="ac67dd56-7c8d-46db-b31c-b10a2901ec53" providerId="ADAL" clId="{42457E55-ABB9-4DC1-AAC2-BE40EEFC3103}" dt="2023-08-03T14:14:13.153" v="791"/>
        <pc:sldMkLst>
          <pc:docMk/>
          <pc:sldMk cId="1888708991" sldId="652"/>
        </pc:sldMkLst>
        <pc:spChg chg="mod">
          <ac:chgData name="Heinz Engler" userId="ac67dd56-7c8d-46db-b31c-b10a2901ec53" providerId="ADAL" clId="{42457E55-ABB9-4DC1-AAC2-BE40EEFC3103}" dt="2023-05-04T11:05:22.624" v="386" actId="20577"/>
          <ac:spMkLst>
            <pc:docMk/>
            <pc:sldMk cId="1888708991" sldId="652"/>
            <ac:spMk id="4" creationId="{5FA09580-4CF9-C001-6670-78C270E58909}"/>
          </ac:spMkLst>
        </pc:spChg>
        <pc:picChg chg="mod">
          <ac:chgData name="Heinz Engler" userId="ac67dd56-7c8d-46db-b31c-b10a2901ec53" providerId="ADAL" clId="{42457E55-ABB9-4DC1-AAC2-BE40EEFC3103}" dt="2023-05-04T11:05:12.296" v="376" actId="14826"/>
          <ac:picMkLst>
            <pc:docMk/>
            <pc:sldMk cId="1888708991" sldId="652"/>
            <ac:picMk id="3" creationId="{3CFD0D7B-3FE3-EE70-E8C8-2614DDFC0066}"/>
          </ac:picMkLst>
        </pc:picChg>
      </pc:sldChg>
      <pc:sldChg chg="delSp modSp add mod ord">
        <pc:chgData name="Heinz Engler" userId="ac67dd56-7c8d-46db-b31c-b10a2901ec53" providerId="ADAL" clId="{42457E55-ABB9-4DC1-AAC2-BE40EEFC3103}" dt="2023-08-03T14:14:13.153" v="791"/>
        <pc:sldMkLst>
          <pc:docMk/>
          <pc:sldMk cId="4001577405" sldId="653"/>
        </pc:sldMkLst>
        <pc:spChg chg="mod">
          <ac:chgData name="Heinz Engler" userId="ac67dd56-7c8d-46db-b31c-b10a2901ec53" providerId="ADAL" clId="{42457E55-ABB9-4DC1-AAC2-BE40EEFC3103}" dt="2023-05-04T11:04:40.208" v="373" actId="20577"/>
          <ac:spMkLst>
            <pc:docMk/>
            <pc:sldMk cId="4001577405" sldId="653"/>
            <ac:spMk id="4" creationId="{5FA09580-4CF9-C001-6670-78C270E58909}"/>
          </ac:spMkLst>
        </pc:spChg>
        <pc:picChg chg="mod">
          <ac:chgData name="Heinz Engler" userId="ac67dd56-7c8d-46db-b31c-b10a2901ec53" providerId="ADAL" clId="{42457E55-ABB9-4DC1-AAC2-BE40EEFC3103}" dt="2023-05-04T11:04:29.590" v="362" actId="1076"/>
          <ac:picMkLst>
            <pc:docMk/>
            <pc:sldMk cId="4001577405" sldId="653"/>
            <ac:picMk id="3" creationId="{3CFD0D7B-3FE3-EE70-E8C8-2614DDFC0066}"/>
          </ac:picMkLst>
        </pc:picChg>
        <pc:picChg chg="del">
          <ac:chgData name="Heinz Engler" userId="ac67dd56-7c8d-46db-b31c-b10a2901ec53" providerId="ADAL" clId="{42457E55-ABB9-4DC1-AAC2-BE40EEFC3103}" dt="2023-08-03T12:46:32.897" v="659" actId="478"/>
          <ac:picMkLst>
            <pc:docMk/>
            <pc:sldMk cId="4001577405" sldId="653"/>
            <ac:picMk id="6" creationId="{44154ED6-593C-906D-07D8-2687D81A0076}"/>
          </ac:picMkLst>
        </pc:picChg>
      </pc:sldChg>
      <pc:sldChg chg="addSp delSp modSp add mod ord">
        <pc:chgData name="Heinz Engler" userId="ac67dd56-7c8d-46db-b31c-b10a2901ec53" providerId="ADAL" clId="{42457E55-ABB9-4DC1-AAC2-BE40EEFC3103}" dt="2023-09-01T11:29:02.054" v="1120" actId="478"/>
        <pc:sldMkLst>
          <pc:docMk/>
          <pc:sldMk cId="1743219399" sldId="654"/>
        </pc:sldMkLst>
        <pc:spChg chg="del mod">
          <ac:chgData name="Heinz Engler" userId="ac67dd56-7c8d-46db-b31c-b10a2901ec53" providerId="ADAL" clId="{42457E55-ABB9-4DC1-AAC2-BE40EEFC3103}" dt="2023-09-01T11:22:43.663" v="1116" actId="478"/>
          <ac:spMkLst>
            <pc:docMk/>
            <pc:sldMk cId="1743219399" sldId="654"/>
            <ac:spMk id="4" creationId="{5FA09580-4CF9-C001-6670-78C270E58909}"/>
          </ac:spMkLst>
        </pc:spChg>
        <pc:spChg chg="del">
          <ac:chgData name="Heinz Engler" userId="ac67dd56-7c8d-46db-b31c-b10a2901ec53" providerId="ADAL" clId="{42457E55-ABB9-4DC1-AAC2-BE40EEFC3103}" dt="2023-09-01T11:29:02.054" v="1120" actId="478"/>
          <ac:spMkLst>
            <pc:docMk/>
            <pc:sldMk cId="1743219399" sldId="654"/>
            <ac:spMk id="5" creationId="{04DE71BB-D989-8370-30AF-4E2580107E37}"/>
          </ac:spMkLst>
        </pc:spChg>
        <pc:picChg chg="mod">
          <ac:chgData name="Heinz Engler" userId="ac67dd56-7c8d-46db-b31c-b10a2901ec53" providerId="ADAL" clId="{42457E55-ABB9-4DC1-AAC2-BE40EEFC3103}" dt="2023-09-01T11:22:41.008" v="1115" actId="1076"/>
          <ac:picMkLst>
            <pc:docMk/>
            <pc:sldMk cId="1743219399" sldId="654"/>
            <ac:picMk id="3" creationId="{3CFD0D7B-3FE3-EE70-E8C8-2614DDFC0066}"/>
          </ac:picMkLst>
        </pc:picChg>
        <pc:picChg chg="add mod">
          <ac:chgData name="Heinz Engler" userId="ac67dd56-7c8d-46db-b31c-b10a2901ec53" providerId="ADAL" clId="{42457E55-ABB9-4DC1-AAC2-BE40EEFC3103}" dt="2023-09-01T11:28:58.954" v="1119" actId="1076"/>
          <ac:picMkLst>
            <pc:docMk/>
            <pc:sldMk cId="1743219399" sldId="654"/>
            <ac:picMk id="6" creationId="{47E204E1-7BFF-22C9-99D0-B549BFC29829}"/>
          </ac:picMkLst>
        </pc:picChg>
      </pc:sldChg>
      <pc:sldChg chg="addSp delSp modSp add del mod ord">
        <pc:chgData name="Heinz Engler" userId="ac67dd56-7c8d-46db-b31c-b10a2901ec53" providerId="ADAL" clId="{42457E55-ABB9-4DC1-AAC2-BE40EEFC3103}" dt="2023-08-03T14:16:32.660" v="799"/>
        <pc:sldMkLst>
          <pc:docMk/>
          <pc:sldMk cId="3941415154" sldId="655"/>
        </pc:sldMkLst>
        <pc:spChg chg="del">
          <ac:chgData name="Heinz Engler" userId="ac67dd56-7c8d-46db-b31c-b10a2901ec53" providerId="ADAL" clId="{42457E55-ABB9-4DC1-AAC2-BE40EEFC3103}" dt="2023-05-04T11:07:45.375" v="408" actId="478"/>
          <ac:spMkLst>
            <pc:docMk/>
            <pc:sldMk cId="3941415154" sldId="655"/>
            <ac:spMk id="4" creationId="{5FA09580-4CF9-C001-6670-78C270E58909}"/>
          </ac:spMkLst>
        </pc:spChg>
        <pc:spChg chg="del">
          <ac:chgData name="Heinz Engler" userId="ac67dd56-7c8d-46db-b31c-b10a2901ec53" providerId="ADAL" clId="{42457E55-ABB9-4DC1-AAC2-BE40EEFC3103}" dt="2023-05-04T11:16:24.264" v="450" actId="478"/>
          <ac:spMkLst>
            <pc:docMk/>
            <pc:sldMk cId="3941415154" sldId="655"/>
            <ac:spMk id="5" creationId="{04DE71BB-D989-8370-30AF-4E2580107E37}"/>
          </ac:spMkLst>
        </pc:spChg>
        <pc:spChg chg="add mod">
          <ac:chgData name="Heinz Engler" userId="ac67dd56-7c8d-46db-b31c-b10a2901ec53" providerId="ADAL" clId="{42457E55-ABB9-4DC1-AAC2-BE40EEFC3103}" dt="2023-05-04T11:16:46.359" v="493" actId="14100"/>
          <ac:spMkLst>
            <pc:docMk/>
            <pc:sldMk cId="3941415154" sldId="655"/>
            <ac:spMk id="7" creationId="{B55B4DDF-61B4-8498-DB22-6D6262A32FF7}"/>
          </ac:spMkLst>
        </pc:spChg>
        <pc:picChg chg="add mod">
          <ac:chgData name="Heinz Engler" userId="ac67dd56-7c8d-46db-b31c-b10a2901ec53" providerId="ADAL" clId="{42457E55-ABB9-4DC1-AAC2-BE40EEFC3103}" dt="2023-05-04T11:16:22.093" v="449" actId="14100"/>
          <ac:picMkLst>
            <pc:docMk/>
            <pc:sldMk cId="3941415154" sldId="655"/>
            <ac:picMk id="2" creationId="{D553D872-1695-8FED-90A3-7A79B3064999}"/>
          </ac:picMkLst>
        </pc:picChg>
        <pc:picChg chg="mod">
          <ac:chgData name="Heinz Engler" userId="ac67dd56-7c8d-46db-b31c-b10a2901ec53" providerId="ADAL" clId="{42457E55-ABB9-4DC1-AAC2-BE40EEFC3103}" dt="2023-05-04T11:14:46.874" v="440" actId="1076"/>
          <ac:picMkLst>
            <pc:docMk/>
            <pc:sldMk cId="3941415154" sldId="655"/>
            <ac:picMk id="3" creationId="{3CFD0D7B-3FE3-EE70-E8C8-2614DDFC0066}"/>
          </ac:picMkLst>
        </pc:picChg>
        <pc:picChg chg="add mod">
          <ac:chgData name="Heinz Engler" userId="ac67dd56-7c8d-46db-b31c-b10a2901ec53" providerId="ADAL" clId="{42457E55-ABB9-4DC1-AAC2-BE40EEFC3103}" dt="2023-05-04T11:19:44.060" v="511" actId="1076"/>
          <ac:picMkLst>
            <pc:docMk/>
            <pc:sldMk cId="3941415154" sldId="655"/>
            <ac:picMk id="6" creationId="{82B41156-1539-60B5-F840-D9C09761649A}"/>
          </ac:picMkLst>
        </pc:picChg>
      </pc:sldChg>
      <pc:sldChg chg="addSp modSp add mod ord">
        <pc:chgData name="Heinz Engler" userId="ac67dd56-7c8d-46db-b31c-b10a2901ec53" providerId="ADAL" clId="{42457E55-ABB9-4DC1-AAC2-BE40EEFC3103}" dt="2023-08-03T14:14:13.153" v="791"/>
        <pc:sldMkLst>
          <pc:docMk/>
          <pc:sldMk cId="556556068" sldId="656"/>
        </pc:sldMkLst>
        <pc:spChg chg="add mod">
          <ac:chgData name="Heinz Engler" userId="ac67dd56-7c8d-46db-b31c-b10a2901ec53" providerId="ADAL" clId="{42457E55-ABB9-4DC1-AAC2-BE40EEFC3103}" dt="2023-05-04T11:11:06.266" v="434" actId="20577"/>
          <ac:spMkLst>
            <pc:docMk/>
            <pc:sldMk cId="556556068" sldId="656"/>
            <ac:spMk id="4" creationId="{988D34C8-657A-843B-652F-17F4034502F6}"/>
          </ac:spMkLst>
        </pc:spChg>
      </pc:sldChg>
      <pc:sldChg chg="addSp modSp add mod ord">
        <pc:chgData name="Heinz Engler" userId="ac67dd56-7c8d-46db-b31c-b10a2901ec53" providerId="ADAL" clId="{42457E55-ABB9-4DC1-AAC2-BE40EEFC3103}" dt="2023-08-03T14:25:50.664" v="980"/>
        <pc:sldMkLst>
          <pc:docMk/>
          <pc:sldMk cId="350486300" sldId="657"/>
        </pc:sldMkLst>
        <pc:spChg chg="mod">
          <ac:chgData name="Heinz Engler" userId="ac67dd56-7c8d-46db-b31c-b10a2901ec53" providerId="ADAL" clId="{42457E55-ABB9-4DC1-AAC2-BE40EEFC3103}" dt="2023-05-04T11:22:01.631" v="552" actId="1076"/>
          <ac:spMkLst>
            <pc:docMk/>
            <pc:sldMk cId="350486300" sldId="657"/>
            <ac:spMk id="4" creationId="{5FA09580-4CF9-C001-6670-78C270E58909}"/>
          </ac:spMkLst>
        </pc:spChg>
        <pc:picChg chg="mod">
          <ac:chgData name="Heinz Engler" userId="ac67dd56-7c8d-46db-b31c-b10a2901ec53" providerId="ADAL" clId="{42457E55-ABB9-4DC1-AAC2-BE40EEFC3103}" dt="2023-05-04T11:21:41.793" v="519" actId="1076"/>
          <ac:picMkLst>
            <pc:docMk/>
            <pc:sldMk cId="350486300" sldId="657"/>
            <ac:picMk id="3" creationId="{3CFD0D7B-3FE3-EE70-E8C8-2614DDFC0066}"/>
          </ac:picMkLst>
        </pc:picChg>
        <pc:picChg chg="add mod">
          <ac:chgData name="Heinz Engler" userId="ac67dd56-7c8d-46db-b31c-b10a2901ec53" providerId="ADAL" clId="{42457E55-ABB9-4DC1-AAC2-BE40EEFC3103}" dt="2023-08-03T13:29:08.030" v="719" actId="14100"/>
          <ac:picMkLst>
            <pc:docMk/>
            <pc:sldMk cId="350486300" sldId="657"/>
            <ac:picMk id="6" creationId="{7F88B788-C430-2EF6-FA3A-F839125BCD45}"/>
          </ac:picMkLst>
        </pc:picChg>
      </pc:sldChg>
      <pc:sldChg chg="modSp add del mod">
        <pc:chgData name="Heinz Engler" userId="ac67dd56-7c8d-46db-b31c-b10a2901ec53" providerId="ADAL" clId="{42457E55-ABB9-4DC1-AAC2-BE40EEFC3103}" dt="2023-05-04T11:19:08.460" v="504"/>
        <pc:sldMkLst>
          <pc:docMk/>
          <pc:sldMk cId="1513887959" sldId="657"/>
        </pc:sldMkLst>
        <pc:picChg chg="mod">
          <ac:chgData name="Heinz Engler" userId="ac67dd56-7c8d-46db-b31c-b10a2901ec53" providerId="ADAL" clId="{42457E55-ABB9-4DC1-AAC2-BE40EEFC3103}" dt="2023-05-04T11:19:07.706" v="503" actId="14826"/>
          <ac:picMkLst>
            <pc:docMk/>
            <pc:sldMk cId="1513887959" sldId="657"/>
            <ac:picMk id="3" creationId="{3CFD0D7B-3FE3-EE70-E8C8-2614DDFC0066}"/>
          </ac:picMkLst>
        </pc:picChg>
      </pc:sldChg>
      <pc:sldChg chg="delSp modSp add mod ord">
        <pc:chgData name="Heinz Engler" userId="ac67dd56-7c8d-46db-b31c-b10a2901ec53" providerId="ADAL" clId="{42457E55-ABB9-4DC1-AAC2-BE40EEFC3103}" dt="2023-08-03T14:17:14.876" v="801"/>
        <pc:sldMkLst>
          <pc:docMk/>
          <pc:sldMk cId="1724629062" sldId="658"/>
        </pc:sldMkLst>
        <pc:spChg chg="mod">
          <ac:chgData name="Heinz Engler" userId="ac67dd56-7c8d-46db-b31c-b10a2901ec53" providerId="ADAL" clId="{42457E55-ABB9-4DC1-AAC2-BE40EEFC3103}" dt="2023-05-04T11:26:57.942" v="596" actId="20577"/>
          <ac:spMkLst>
            <pc:docMk/>
            <pc:sldMk cId="1724629062" sldId="658"/>
            <ac:spMk id="4" creationId="{988D34C8-657A-843B-652F-17F4034502F6}"/>
          </ac:spMkLst>
        </pc:spChg>
        <pc:picChg chg="del">
          <ac:chgData name="Heinz Engler" userId="ac67dd56-7c8d-46db-b31c-b10a2901ec53" providerId="ADAL" clId="{42457E55-ABB9-4DC1-AAC2-BE40EEFC3103}" dt="2023-05-04T11:26:41.387" v="555" actId="478"/>
          <ac:picMkLst>
            <pc:docMk/>
            <pc:sldMk cId="1724629062" sldId="658"/>
            <ac:picMk id="2" creationId="{D553D872-1695-8FED-90A3-7A79B3064999}"/>
          </ac:picMkLst>
        </pc:picChg>
        <pc:picChg chg="mod">
          <ac:chgData name="Heinz Engler" userId="ac67dd56-7c8d-46db-b31c-b10a2901ec53" providerId="ADAL" clId="{42457E55-ABB9-4DC1-AAC2-BE40EEFC3103}" dt="2023-05-04T11:26:39.089" v="554" actId="14826"/>
          <ac:picMkLst>
            <pc:docMk/>
            <pc:sldMk cId="1724629062" sldId="658"/>
            <ac:picMk id="3" creationId="{3CFD0D7B-3FE3-EE70-E8C8-2614DDFC0066}"/>
          </ac:picMkLst>
        </pc:picChg>
      </pc:sldChg>
      <pc:sldChg chg="addSp delSp modSp add del mod">
        <pc:chgData name="Heinz Engler" userId="ac67dd56-7c8d-46db-b31c-b10a2901ec53" providerId="ADAL" clId="{42457E55-ABB9-4DC1-AAC2-BE40EEFC3103}" dt="2023-08-03T14:48:35.784" v="1089" actId="47"/>
        <pc:sldMkLst>
          <pc:docMk/>
          <pc:sldMk cId="1068537982" sldId="659"/>
        </pc:sldMkLst>
        <pc:spChg chg="del">
          <ac:chgData name="Heinz Engler" userId="ac67dd56-7c8d-46db-b31c-b10a2901ec53" providerId="ADAL" clId="{42457E55-ABB9-4DC1-AAC2-BE40EEFC3103}" dt="2023-08-03T13:01:40.756" v="667" actId="478"/>
          <ac:spMkLst>
            <pc:docMk/>
            <pc:sldMk cId="1068537982" sldId="659"/>
            <ac:spMk id="2" creationId="{7EB45BBF-ED6B-33F8-0706-04A8103F9269}"/>
          </ac:spMkLst>
        </pc:spChg>
        <pc:spChg chg="add del mod">
          <ac:chgData name="Heinz Engler" userId="ac67dd56-7c8d-46db-b31c-b10a2901ec53" providerId="ADAL" clId="{42457E55-ABB9-4DC1-AAC2-BE40EEFC3103}" dt="2023-08-03T13:01:44.192" v="668" actId="478"/>
          <ac:spMkLst>
            <pc:docMk/>
            <pc:sldMk cId="1068537982" sldId="659"/>
            <ac:spMk id="4" creationId="{10A00A0E-98C5-1BDB-31C9-320B42E22EB8}"/>
          </ac:spMkLst>
        </pc:spChg>
        <pc:picChg chg="add mod">
          <ac:chgData name="Heinz Engler" userId="ac67dd56-7c8d-46db-b31c-b10a2901ec53" providerId="ADAL" clId="{42457E55-ABB9-4DC1-AAC2-BE40EEFC3103}" dt="2023-08-03T13:01:57.275" v="670" actId="1076"/>
          <ac:picMkLst>
            <pc:docMk/>
            <pc:sldMk cId="1068537982" sldId="659"/>
            <ac:picMk id="6" creationId="{DE5C3253-D45E-CDDA-C111-2AF2575724D8}"/>
          </ac:picMkLst>
        </pc:picChg>
      </pc:sldChg>
      <pc:sldChg chg="addSp delSp modSp add mod ord">
        <pc:chgData name="Heinz Engler" userId="ac67dd56-7c8d-46db-b31c-b10a2901ec53" providerId="ADAL" clId="{42457E55-ABB9-4DC1-AAC2-BE40EEFC3103}" dt="2023-08-03T14:13:00.957" v="788"/>
        <pc:sldMkLst>
          <pc:docMk/>
          <pc:sldMk cId="132634832" sldId="660"/>
        </pc:sldMkLst>
        <pc:picChg chg="add mod">
          <ac:chgData name="Heinz Engler" userId="ac67dd56-7c8d-46db-b31c-b10a2901ec53" providerId="ADAL" clId="{42457E55-ABB9-4DC1-AAC2-BE40EEFC3103}" dt="2023-08-03T13:19:46.787" v="707" actId="1076"/>
          <ac:picMkLst>
            <pc:docMk/>
            <pc:sldMk cId="132634832" sldId="660"/>
            <ac:picMk id="2" creationId="{1BC1708B-BEA0-5919-0172-009CBAA1800F}"/>
          </ac:picMkLst>
        </pc:picChg>
        <pc:picChg chg="add del">
          <ac:chgData name="Heinz Engler" userId="ac67dd56-7c8d-46db-b31c-b10a2901ec53" providerId="ADAL" clId="{42457E55-ABB9-4DC1-AAC2-BE40EEFC3103}" dt="2023-08-03T13:19:42.134" v="706" actId="478"/>
          <ac:picMkLst>
            <pc:docMk/>
            <pc:sldMk cId="132634832" sldId="660"/>
            <ac:picMk id="3" creationId="{3CFD0D7B-3FE3-EE70-E8C8-2614DDFC0066}"/>
          </ac:picMkLst>
        </pc:picChg>
        <pc:picChg chg="add mod">
          <ac:chgData name="Heinz Engler" userId="ac67dd56-7c8d-46db-b31c-b10a2901ec53" providerId="ADAL" clId="{42457E55-ABB9-4DC1-AAC2-BE40EEFC3103}" dt="2023-08-03T13:20:23.973" v="714" actId="14100"/>
          <ac:picMkLst>
            <pc:docMk/>
            <pc:sldMk cId="132634832" sldId="660"/>
            <ac:picMk id="7" creationId="{ECCCF94F-34C3-6414-6963-D67C116B6291}"/>
          </ac:picMkLst>
        </pc:picChg>
      </pc:sldChg>
      <pc:sldChg chg="addSp delSp modSp add mod ord">
        <pc:chgData name="Heinz Engler" userId="ac67dd56-7c8d-46db-b31c-b10a2901ec53" providerId="ADAL" clId="{42457E55-ABB9-4DC1-AAC2-BE40EEFC3103}" dt="2023-08-03T13:51:44.764" v="735"/>
        <pc:sldMkLst>
          <pc:docMk/>
          <pc:sldMk cId="3974736432" sldId="661"/>
        </pc:sldMkLst>
        <pc:spChg chg="del">
          <ac:chgData name="Heinz Engler" userId="ac67dd56-7c8d-46db-b31c-b10a2901ec53" providerId="ADAL" clId="{42457E55-ABB9-4DC1-AAC2-BE40EEFC3103}" dt="2023-08-03T13:47:23.822" v="726" actId="478"/>
          <ac:spMkLst>
            <pc:docMk/>
            <pc:sldMk cId="3974736432" sldId="661"/>
            <ac:spMk id="6" creationId="{E28C2C05-D662-6AB6-3CF2-AB6D49DFAB84}"/>
          </ac:spMkLst>
        </pc:spChg>
        <pc:graphicFrameChg chg="del">
          <ac:chgData name="Heinz Engler" userId="ac67dd56-7c8d-46db-b31c-b10a2901ec53" providerId="ADAL" clId="{42457E55-ABB9-4DC1-AAC2-BE40EEFC3103}" dt="2023-08-03T13:47:21.150" v="725" actId="478"/>
          <ac:graphicFrameMkLst>
            <pc:docMk/>
            <pc:sldMk cId="3974736432" sldId="661"/>
            <ac:graphicFrameMk id="2" creationId="{B5586578-C308-CF51-6929-41E30F24F7AA}"/>
          </ac:graphicFrameMkLst>
        </pc:graphicFrameChg>
        <pc:picChg chg="add mod">
          <ac:chgData name="Heinz Engler" userId="ac67dd56-7c8d-46db-b31c-b10a2901ec53" providerId="ADAL" clId="{42457E55-ABB9-4DC1-AAC2-BE40EEFC3103}" dt="2023-08-03T13:47:37.339" v="728" actId="1076"/>
          <ac:picMkLst>
            <pc:docMk/>
            <pc:sldMk cId="3974736432" sldId="661"/>
            <ac:picMk id="4" creationId="{DA0382E1-D633-6B09-FCA9-1A8E6BEDA7FF}"/>
          </ac:picMkLst>
        </pc:picChg>
      </pc:sldChg>
      <pc:sldChg chg="add ord">
        <pc:chgData name="Heinz Engler" userId="ac67dd56-7c8d-46db-b31c-b10a2901ec53" providerId="ADAL" clId="{42457E55-ABB9-4DC1-AAC2-BE40EEFC3103}" dt="2023-08-03T13:52:11.953" v="739"/>
        <pc:sldMkLst>
          <pc:docMk/>
          <pc:sldMk cId="3597936377" sldId="662"/>
        </pc:sldMkLst>
      </pc:sldChg>
      <pc:sldChg chg="addSp delSp modSp add mod">
        <pc:chgData name="Heinz Engler" userId="ac67dd56-7c8d-46db-b31c-b10a2901ec53" providerId="ADAL" clId="{42457E55-ABB9-4DC1-AAC2-BE40EEFC3103}" dt="2023-08-03T14:06:50.519" v="770" actId="1076"/>
        <pc:sldMkLst>
          <pc:docMk/>
          <pc:sldMk cId="130589611" sldId="663"/>
        </pc:sldMkLst>
        <pc:spChg chg="del">
          <ac:chgData name="Heinz Engler" userId="ac67dd56-7c8d-46db-b31c-b10a2901ec53" providerId="ADAL" clId="{42457E55-ABB9-4DC1-AAC2-BE40EEFC3103}" dt="2023-08-03T13:57:37.268" v="753" actId="478"/>
          <ac:spMkLst>
            <pc:docMk/>
            <pc:sldMk cId="130589611" sldId="663"/>
            <ac:spMk id="6" creationId="{E28C2C05-D662-6AB6-3CF2-AB6D49DFAB84}"/>
          </ac:spMkLst>
        </pc:spChg>
        <pc:spChg chg="add mod">
          <ac:chgData name="Heinz Engler" userId="ac67dd56-7c8d-46db-b31c-b10a2901ec53" providerId="ADAL" clId="{42457E55-ABB9-4DC1-AAC2-BE40EEFC3103}" dt="2023-08-03T14:06:50.519" v="770" actId="1076"/>
          <ac:spMkLst>
            <pc:docMk/>
            <pc:sldMk cId="130589611" sldId="663"/>
            <ac:spMk id="7" creationId="{6F12140B-1D92-1A1B-9E6B-1123BF4EDC19}"/>
          </ac:spMkLst>
        </pc:spChg>
        <pc:picChg chg="del">
          <ac:chgData name="Heinz Engler" userId="ac67dd56-7c8d-46db-b31c-b10a2901ec53" providerId="ADAL" clId="{42457E55-ABB9-4DC1-AAC2-BE40EEFC3103}" dt="2023-08-03T13:57:34.311" v="752" actId="478"/>
          <ac:picMkLst>
            <pc:docMk/>
            <pc:sldMk cId="130589611" sldId="663"/>
            <ac:picMk id="3" creationId="{041CBDD0-A5F1-DEF2-246A-1F3346A8CF2F}"/>
          </ac:picMkLst>
        </pc:picChg>
        <pc:picChg chg="add mod">
          <ac:chgData name="Heinz Engler" userId="ac67dd56-7c8d-46db-b31c-b10a2901ec53" providerId="ADAL" clId="{42457E55-ABB9-4DC1-AAC2-BE40EEFC3103}" dt="2023-08-03T13:59:15.604" v="754" actId="931"/>
          <ac:picMkLst>
            <pc:docMk/>
            <pc:sldMk cId="130589611" sldId="663"/>
            <ac:picMk id="4" creationId="{52E4F50D-2379-CC6E-9BDC-28C055A675F9}"/>
          </ac:picMkLst>
        </pc:picChg>
      </pc:sldChg>
      <pc:sldChg chg="add ord">
        <pc:chgData name="Heinz Engler" userId="ac67dd56-7c8d-46db-b31c-b10a2901ec53" providerId="ADAL" clId="{42457E55-ABB9-4DC1-AAC2-BE40EEFC3103}" dt="2023-08-03T14:04:42.263" v="762"/>
        <pc:sldMkLst>
          <pc:docMk/>
          <pc:sldMk cId="3234706423" sldId="664"/>
        </pc:sldMkLst>
      </pc:sldChg>
      <pc:sldChg chg="add ord">
        <pc:chgData name="Heinz Engler" userId="ac67dd56-7c8d-46db-b31c-b10a2901ec53" providerId="ADAL" clId="{42457E55-ABB9-4DC1-AAC2-BE40EEFC3103}" dt="2023-08-03T14:14:13.153" v="791"/>
        <pc:sldMkLst>
          <pc:docMk/>
          <pc:sldMk cId="3215845998" sldId="665"/>
        </pc:sldMkLst>
      </pc:sldChg>
      <pc:sldChg chg="addSp modSp add">
        <pc:chgData name="Heinz Engler" userId="ac67dd56-7c8d-46db-b31c-b10a2901ec53" providerId="ADAL" clId="{42457E55-ABB9-4DC1-AAC2-BE40EEFC3103}" dt="2023-08-03T14:11:31.498" v="783" actId="14826"/>
        <pc:sldMkLst>
          <pc:docMk/>
          <pc:sldMk cId="3517579535" sldId="666"/>
        </pc:sldMkLst>
        <pc:picChg chg="add mod">
          <ac:chgData name="Heinz Engler" userId="ac67dd56-7c8d-46db-b31c-b10a2901ec53" providerId="ADAL" clId="{42457E55-ABB9-4DC1-AAC2-BE40EEFC3103}" dt="2023-08-03T14:11:31.498" v="783" actId="14826"/>
          <ac:picMkLst>
            <pc:docMk/>
            <pc:sldMk cId="3517579535" sldId="666"/>
            <ac:picMk id="3" creationId="{4610862B-AA3A-E1C6-7280-0B9D22DEDDC9}"/>
          </ac:picMkLst>
        </pc:picChg>
      </pc:sldChg>
      <pc:sldChg chg="addSp modSp add">
        <pc:chgData name="Heinz Engler" userId="ac67dd56-7c8d-46db-b31c-b10a2901ec53" providerId="ADAL" clId="{42457E55-ABB9-4DC1-AAC2-BE40EEFC3103}" dt="2023-08-03T14:12:27.609" v="784" actId="931"/>
        <pc:sldMkLst>
          <pc:docMk/>
          <pc:sldMk cId="2731405165" sldId="667"/>
        </pc:sldMkLst>
        <pc:picChg chg="add mod">
          <ac:chgData name="Heinz Engler" userId="ac67dd56-7c8d-46db-b31c-b10a2901ec53" providerId="ADAL" clId="{42457E55-ABB9-4DC1-AAC2-BE40EEFC3103}" dt="2023-08-03T14:12:27.609" v="784" actId="931"/>
          <ac:picMkLst>
            <pc:docMk/>
            <pc:sldMk cId="2731405165" sldId="667"/>
            <ac:picMk id="3" creationId="{4F4FAE82-89A3-73C6-351C-0CEE30EB07E2}"/>
          </ac:picMkLst>
        </pc:picChg>
      </pc:sldChg>
      <pc:sldChg chg="addSp modSp add mod">
        <pc:chgData name="Heinz Engler" userId="ac67dd56-7c8d-46db-b31c-b10a2901ec53" providerId="ADAL" clId="{42457E55-ABB9-4DC1-AAC2-BE40EEFC3103}" dt="2023-08-03T14:40:18.868" v="1041" actId="1076"/>
        <pc:sldMkLst>
          <pc:docMk/>
          <pc:sldMk cId="949396237" sldId="668"/>
        </pc:sldMkLst>
        <pc:spChg chg="add mod">
          <ac:chgData name="Heinz Engler" userId="ac67dd56-7c8d-46db-b31c-b10a2901ec53" providerId="ADAL" clId="{42457E55-ABB9-4DC1-AAC2-BE40EEFC3103}" dt="2023-08-03T14:40:18.868" v="1041" actId="1076"/>
          <ac:spMkLst>
            <pc:docMk/>
            <pc:sldMk cId="949396237" sldId="668"/>
            <ac:spMk id="5" creationId="{FBC73315-89CB-8300-731D-502A5A491567}"/>
          </ac:spMkLst>
        </pc:spChg>
        <pc:picChg chg="add mod">
          <ac:chgData name="Heinz Engler" userId="ac67dd56-7c8d-46db-b31c-b10a2901ec53" providerId="ADAL" clId="{42457E55-ABB9-4DC1-AAC2-BE40EEFC3103}" dt="2023-08-03T14:13:50.854" v="789" actId="931"/>
          <ac:picMkLst>
            <pc:docMk/>
            <pc:sldMk cId="949396237" sldId="668"/>
            <ac:picMk id="3" creationId="{9BC5A0E7-ED68-DB3B-F636-25A4023CA95B}"/>
          </ac:picMkLst>
        </pc:picChg>
      </pc:sldChg>
      <pc:sldChg chg="addSp modSp add">
        <pc:chgData name="Heinz Engler" userId="ac67dd56-7c8d-46db-b31c-b10a2901ec53" providerId="ADAL" clId="{42457E55-ABB9-4DC1-AAC2-BE40EEFC3103}" dt="2023-08-03T14:15:48.976" v="792" actId="931"/>
        <pc:sldMkLst>
          <pc:docMk/>
          <pc:sldMk cId="3718614197" sldId="669"/>
        </pc:sldMkLst>
        <pc:picChg chg="add mod">
          <ac:chgData name="Heinz Engler" userId="ac67dd56-7c8d-46db-b31c-b10a2901ec53" providerId="ADAL" clId="{42457E55-ABB9-4DC1-AAC2-BE40EEFC3103}" dt="2023-08-03T14:15:48.976" v="792" actId="931"/>
          <ac:picMkLst>
            <pc:docMk/>
            <pc:sldMk cId="3718614197" sldId="669"/>
            <ac:picMk id="3" creationId="{92F4AB04-11E6-1EAC-D558-E5AC150407AD}"/>
          </ac:picMkLst>
        </pc:picChg>
      </pc:sldChg>
      <pc:sldChg chg="addSp modSp add">
        <pc:chgData name="Heinz Engler" userId="ac67dd56-7c8d-46db-b31c-b10a2901ec53" providerId="ADAL" clId="{42457E55-ABB9-4DC1-AAC2-BE40EEFC3103}" dt="2023-08-03T14:16:22.065" v="797" actId="931"/>
        <pc:sldMkLst>
          <pc:docMk/>
          <pc:sldMk cId="2204811879" sldId="670"/>
        </pc:sldMkLst>
        <pc:picChg chg="add mod">
          <ac:chgData name="Heinz Engler" userId="ac67dd56-7c8d-46db-b31c-b10a2901ec53" providerId="ADAL" clId="{42457E55-ABB9-4DC1-AAC2-BE40EEFC3103}" dt="2023-08-03T14:16:22.065" v="797" actId="931"/>
          <ac:picMkLst>
            <pc:docMk/>
            <pc:sldMk cId="2204811879" sldId="670"/>
            <ac:picMk id="3" creationId="{DAB6E983-33E0-43FB-261B-64D8E3EC97C0}"/>
          </ac:picMkLst>
        </pc:picChg>
      </pc:sldChg>
      <pc:sldChg chg="addSp modSp add mod modNotesTx">
        <pc:chgData name="Heinz Engler" userId="ac67dd56-7c8d-46db-b31c-b10a2901ec53" providerId="ADAL" clId="{42457E55-ABB9-4DC1-AAC2-BE40EEFC3103}" dt="2023-08-03T14:24:53.878" v="977" actId="20577"/>
        <pc:sldMkLst>
          <pc:docMk/>
          <pc:sldMk cId="3141639030" sldId="671"/>
        </pc:sldMkLst>
        <pc:picChg chg="add mod">
          <ac:chgData name="Heinz Engler" userId="ac67dd56-7c8d-46db-b31c-b10a2901ec53" providerId="ADAL" clId="{42457E55-ABB9-4DC1-AAC2-BE40EEFC3103}" dt="2023-08-03T14:23:28.979" v="808" actId="14100"/>
          <ac:picMkLst>
            <pc:docMk/>
            <pc:sldMk cId="3141639030" sldId="671"/>
            <ac:picMk id="3" creationId="{526B6533-110A-C67F-0E15-0A859F04DD9C}"/>
          </ac:picMkLst>
        </pc:picChg>
      </pc:sldChg>
      <pc:sldChg chg="addSp modSp add">
        <pc:chgData name="Heinz Engler" userId="ac67dd56-7c8d-46db-b31c-b10a2901ec53" providerId="ADAL" clId="{42457E55-ABB9-4DC1-AAC2-BE40EEFC3103}" dt="2023-08-03T14:25:44.413" v="978" actId="931"/>
        <pc:sldMkLst>
          <pc:docMk/>
          <pc:sldMk cId="336231668" sldId="672"/>
        </pc:sldMkLst>
        <pc:picChg chg="add mod">
          <ac:chgData name="Heinz Engler" userId="ac67dd56-7c8d-46db-b31c-b10a2901ec53" providerId="ADAL" clId="{42457E55-ABB9-4DC1-AAC2-BE40EEFC3103}" dt="2023-08-03T14:25:44.413" v="978" actId="931"/>
          <ac:picMkLst>
            <pc:docMk/>
            <pc:sldMk cId="336231668" sldId="672"/>
            <ac:picMk id="3" creationId="{6D3B7F0E-C925-1F70-61B3-1FC51F0CDBE1}"/>
          </ac:picMkLst>
        </pc:picChg>
      </pc:sldChg>
      <pc:sldChg chg="addSp modSp add">
        <pc:chgData name="Heinz Engler" userId="ac67dd56-7c8d-46db-b31c-b10a2901ec53" providerId="ADAL" clId="{42457E55-ABB9-4DC1-AAC2-BE40EEFC3103}" dt="2023-08-03T14:26:30.160" v="981" actId="931"/>
        <pc:sldMkLst>
          <pc:docMk/>
          <pc:sldMk cId="965380433" sldId="673"/>
        </pc:sldMkLst>
        <pc:picChg chg="add mod">
          <ac:chgData name="Heinz Engler" userId="ac67dd56-7c8d-46db-b31c-b10a2901ec53" providerId="ADAL" clId="{42457E55-ABB9-4DC1-AAC2-BE40EEFC3103}" dt="2023-08-03T14:26:30.160" v="981" actId="931"/>
          <ac:picMkLst>
            <pc:docMk/>
            <pc:sldMk cId="965380433" sldId="673"/>
            <ac:picMk id="3" creationId="{47648FE1-5E04-5156-204C-2AD9485002DF}"/>
          </ac:picMkLst>
        </pc:picChg>
      </pc:sldChg>
      <pc:sldChg chg="add">
        <pc:chgData name="Heinz Engler" userId="ac67dd56-7c8d-46db-b31c-b10a2901ec53" providerId="ADAL" clId="{42457E55-ABB9-4DC1-AAC2-BE40EEFC3103}" dt="2023-08-03T14:23:04.213" v="804"/>
        <pc:sldMkLst>
          <pc:docMk/>
          <pc:sldMk cId="2447401784" sldId="674"/>
        </pc:sldMkLst>
      </pc:sldChg>
      <pc:sldChg chg="addSp delSp modSp add mod">
        <pc:chgData name="Heinz Engler" userId="ac67dd56-7c8d-46db-b31c-b10a2901ec53" providerId="ADAL" clId="{42457E55-ABB9-4DC1-AAC2-BE40EEFC3103}" dt="2023-08-03T14:27:43.633" v="987" actId="931"/>
        <pc:sldMkLst>
          <pc:docMk/>
          <pc:sldMk cId="1085234817" sldId="675"/>
        </pc:sldMkLst>
        <pc:spChg chg="del">
          <ac:chgData name="Heinz Engler" userId="ac67dd56-7c8d-46db-b31c-b10a2901ec53" providerId="ADAL" clId="{42457E55-ABB9-4DC1-AAC2-BE40EEFC3103}" dt="2023-08-03T14:27:36.613" v="986" actId="478"/>
          <ac:spMkLst>
            <pc:docMk/>
            <pc:sldMk cId="1085234817" sldId="675"/>
            <ac:spMk id="4" creationId="{988D34C8-657A-843B-652F-17F4034502F6}"/>
          </ac:spMkLst>
        </pc:spChg>
        <pc:spChg chg="del">
          <ac:chgData name="Heinz Engler" userId="ac67dd56-7c8d-46db-b31c-b10a2901ec53" providerId="ADAL" clId="{42457E55-ABB9-4DC1-AAC2-BE40EEFC3103}" dt="2023-08-03T14:27:35.253" v="985" actId="478"/>
          <ac:spMkLst>
            <pc:docMk/>
            <pc:sldMk cId="1085234817" sldId="675"/>
            <ac:spMk id="5" creationId="{04DE71BB-D989-8370-30AF-4E2580107E37}"/>
          </ac:spMkLst>
        </pc:spChg>
        <pc:picChg chg="del">
          <ac:chgData name="Heinz Engler" userId="ac67dd56-7c8d-46db-b31c-b10a2901ec53" providerId="ADAL" clId="{42457E55-ABB9-4DC1-AAC2-BE40EEFC3103}" dt="2023-08-03T14:27:33.030" v="984" actId="478"/>
          <ac:picMkLst>
            <pc:docMk/>
            <pc:sldMk cId="1085234817" sldId="675"/>
            <ac:picMk id="2" creationId="{D553D872-1695-8FED-90A3-7A79B3064999}"/>
          </ac:picMkLst>
        </pc:picChg>
        <pc:picChg chg="del">
          <ac:chgData name="Heinz Engler" userId="ac67dd56-7c8d-46db-b31c-b10a2901ec53" providerId="ADAL" clId="{42457E55-ABB9-4DC1-AAC2-BE40EEFC3103}" dt="2023-08-03T14:27:32.109" v="983" actId="478"/>
          <ac:picMkLst>
            <pc:docMk/>
            <pc:sldMk cId="1085234817" sldId="675"/>
            <ac:picMk id="3" creationId="{3CFD0D7B-3FE3-EE70-E8C8-2614DDFC0066}"/>
          </ac:picMkLst>
        </pc:picChg>
        <pc:picChg chg="add mod">
          <ac:chgData name="Heinz Engler" userId="ac67dd56-7c8d-46db-b31c-b10a2901ec53" providerId="ADAL" clId="{42457E55-ABB9-4DC1-AAC2-BE40EEFC3103}" dt="2023-08-03T14:27:43.633" v="987" actId="931"/>
          <ac:picMkLst>
            <pc:docMk/>
            <pc:sldMk cId="1085234817" sldId="675"/>
            <ac:picMk id="7" creationId="{F9EE3BC0-C581-91D3-1A0C-2CE14F4CF0EE}"/>
          </ac:picMkLst>
        </pc:picChg>
      </pc:sldChg>
      <pc:sldChg chg="addSp delSp modSp add mod ord">
        <pc:chgData name="Heinz Engler" userId="ac67dd56-7c8d-46db-b31c-b10a2901ec53" providerId="ADAL" clId="{42457E55-ABB9-4DC1-AAC2-BE40EEFC3103}" dt="2023-08-03T14:28:30.766" v="992" actId="931"/>
        <pc:sldMkLst>
          <pc:docMk/>
          <pc:sldMk cId="87009510" sldId="676"/>
        </pc:sldMkLst>
        <pc:picChg chg="add mod">
          <ac:chgData name="Heinz Engler" userId="ac67dd56-7c8d-46db-b31c-b10a2901ec53" providerId="ADAL" clId="{42457E55-ABB9-4DC1-AAC2-BE40EEFC3103}" dt="2023-08-03T14:28:30.766" v="992" actId="931"/>
          <ac:picMkLst>
            <pc:docMk/>
            <pc:sldMk cId="87009510" sldId="676"/>
            <ac:picMk id="3" creationId="{8F1B85CC-89FE-61DD-EE1F-9635424BDB92}"/>
          </ac:picMkLst>
        </pc:picChg>
        <pc:picChg chg="del">
          <ac:chgData name="Heinz Engler" userId="ac67dd56-7c8d-46db-b31c-b10a2901ec53" providerId="ADAL" clId="{42457E55-ABB9-4DC1-AAC2-BE40EEFC3103}" dt="2023-08-03T14:28:25.102" v="991" actId="478"/>
          <ac:picMkLst>
            <pc:docMk/>
            <pc:sldMk cId="87009510" sldId="676"/>
            <ac:picMk id="7" creationId="{F9EE3BC0-C581-91D3-1A0C-2CE14F4CF0EE}"/>
          </ac:picMkLst>
        </pc:picChg>
      </pc:sldChg>
      <pc:sldChg chg="addSp delSp modSp add mod ord">
        <pc:chgData name="Heinz Engler" userId="ac67dd56-7c8d-46db-b31c-b10a2901ec53" providerId="ADAL" clId="{42457E55-ABB9-4DC1-AAC2-BE40EEFC3103}" dt="2023-08-03T14:29:24.052" v="997" actId="931"/>
        <pc:sldMkLst>
          <pc:docMk/>
          <pc:sldMk cId="3235670037" sldId="677"/>
        </pc:sldMkLst>
        <pc:picChg chg="del">
          <ac:chgData name="Heinz Engler" userId="ac67dd56-7c8d-46db-b31c-b10a2901ec53" providerId="ADAL" clId="{42457E55-ABB9-4DC1-AAC2-BE40EEFC3103}" dt="2023-08-03T14:29:18.237" v="996" actId="478"/>
          <ac:picMkLst>
            <pc:docMk/>
            <pc:sldMk cId="3235670037" sldId="677"/>
            <ac:picMk id="3" creationId="{8F1B85CC-89FE-61DD-EE1F-9635424BDB92}"/>
          </ac:picMkLst>
        </pc:picChg>
        <pc:picChg chg="add mod">
          <ac:chgData name="Heinz Engler" userId="ac67dd56-7c8d-46db-b31c-b10a2901ec53" providerId="ADAL" clId="{42457E55-ABB9-4DC1-AAC2-BE40EEFC3103}" dt="2023-08-03T14:29:24.052" v="997" actId="931"/>
          <ac:picMkLst>
            <pc:docMk/>
            <pc:sldMk cId="3235670037" sldId="677"/>
            <ac:picMk id="4" creationId="{641FF4F8-B08C-6809-1A6A-0490ABD3AB85}"/>
          </ac:picMkLst>
        </pc:picChg>
      </pc:sldChg>
      <pc:sldChg chg="addSp delSp modSp add mod ord">
        <pc:chgData name="Heinz Engler" userId="ac67dd56-7c8d-46db-b31c-b10a2901ec53" providerId="ADAL" clId="{42457E55-ABB9-4DC1-AAC2-BE40EEFC3103}" dt="2023-08-03T14:30:08.594" v="1002" actId="931"/>
        <pc:sldMkLst>
          <pc:docMk/>
          <pc:sldMk cId="896471751" sldId="678"/>
        </pc:sldMkLst>
        <pc:picChg chg="add mod">
          <ac:chgData name="Heinz Engler" userId="ac67dd56-7c8d-46db-b31c-b10a2901ec53" providerId="ADAL" clId="{42457E55-ABB9-4DC1-AAC2-BE40EEFC3103}" dt="2023-08-03T14:30:08.594" v="1002" actId="931"/>
          <ac:picMkLst>
            <pc:docMk/>
            <pc:sldMk cId="896471751" sldId="678"/>
            <ac:picMk id="3" creationId="{96A0CCD2-BF6F-BF5C-79FC-F105B3BF7BBE}"/>
          </ac:picMkLst>
        </pc:picChg>
        <pc:picChg chg="del">
          <ac:chgData name="Heinz Engler" userId="ac67dd56-7c8d-46db-b31c-b10a2901ec53" providerId="ADAL" clId="{42457E55-ABB9-4DC1-AAC2-BE40EEFC3103}" dt="2023-08-03T14:29:37.747" v="1001" actId="478"/>
          <ac:picMkLst>
            <pc:docMk/>
            <pc:sldMk cId="896471751" sldId="678"/>
            <ac:picMk id="4" creationId="{641FF4F8-B08C-6809-1A6A-0490ABD3AB85}"/>
          </ac:picMkLst>
        </pc:picChg>
      </pc:sldChg>
      <pc:sldChg chg="add">
        <pc:chgData name="Heinz Engler" userId="ac67dd56-7c8d-46db-b31c-b10a2901ec53" providerId="ADAL" clId="{42457E55-ABB9-4DC1-AAC2-BE40EEFC3103}" dt="2023-08-03T14:41:27.167" v="1042"/>
        <pc:sldMkLst>
          <pc:docMk/>
          <pc:sldMk cId="3916453460" sldId="679"/>
        </pc:sldMkLst>
      </pc:sldChg>
      <pc:sldChg chg="addSp modSp add mod ord">
        <pc:chgData name="Heinz Engler" userId="ac67dd56-7c8d-46db-b31c-b10a2901ec53" providerId="ADAL" clId="{42457E55-ABB9-4DC1-AAC2-BE40EEFC3103}" dt="2023-08-03T14:43:15.549" v="1077" actId="20577"/>
        <pc:sldMkLst>
          <pc:docMk/>
          <pc:sldMk cId="1172056007" sldId="680"/>
        </pc:sldMkLst>
        <pc:spChg chg="add mod">
          <ac:chgData name="Heinz Engler" userId="ac67dd56-7c8d-46db-b31c-b10a2901ec53" providerId="ADAL" clId="{42457E55-ABB9-4DC1-AAC2-BE40EEFC3103}" dt="2023-08-03T14:43:15.549" v="1077" actId="20577"/>
          <ac:spMkLst>
            <pc:docMk/>
            <pc:sldMk cId="1172056007" sldId="680"/>
            <ac:spMk id="2" creationId="{7B98796E-13EF-DDDB-7755-12C68D2827E7}"/>
          </ac:spMkLst>
        </pc:spChg>
      </pc:sldChg>
      <pc:sldChg chg="addSp delSp modSp add mod">
        <pc:chgData name="Heinz Engler" userId="ac67dd56-7c8d-46db-b31c-b10a2901ec53" providerId="ADAL" clId="{42457E55-ABB9-4DC1-AAC2-BE40EEFC3103}" dt="2023-08-03T14:46:51.995" v="1085" actId="1076"/>
        <pc:sldMkLst>
          <pc:docMk/>
          <pc:sldMk cId="3397231779" sldId="681"/>
        </pc:sldMkLst>
        <pc:spChg chg="del">
          <ac:chgData name="Heinz Engler" userId="ac67dd56-7c8d-46db-b31c-b10a2901ec53" providerId="ADAL" clId="{42457E55-ABB9-4DC1-AAC2-BE40EEFC3103}" dt="2023-08-03T14:45:27.413" v="1080" actId="478"/>
          <ac:spMkLst>
            <pc:docMk/>
            <pc:sldMk cId="3397231779" sldId="681"/>
            <ac:spMk id="2" creationId="{7EB45BBF-ED6B-33F8-0706-04A8103F9269}"/>
          </ac:spMkLst>
        </pc:spChg>
        <pc:spChg chg="add del mod">
          <ac:chgData name="Heinz Engler" userId="ac67dd56-7c8d-46db-b31c-b10a2901ec53" providerId="ADAL" clId="{42457E55-ABB9-4DC1-AAC2-BE40EEFC3103}" dt="2023-08-03T14:45:29.216" v="1081" actId="478"/>
          <ac:spMkLst>
            <pc:docMk/>
            <pc:sldMk cId="3397231779" sldId="681"/>
            <ac:spMk id="5" creationId="{C4950454-C2FB-88F6-C453-3B63563800CB}"/>
          </ac:spMkLst>
        </pc:spChg>
        <pc:picChg chg="del">
          <ac:chgData name="Heinz Engler" userId="ac67dd56-7c8d-46db-b31c-b10a2901ec53" providerId="ADAL" clId="{42457E55-ABB9-4DC1-AAC2-BE40EEFC3103}" dt="2023-08-03T14:45:23.738" v="1079" actId="478"/>
          <ac:picMkLst>
            <pc:docMk/>
            <pc:sldMk cId="3397231779" sldId="681"/>
            <ac:picMk id="4" creationId="{C4939D82-9137-C654-A038-3415242A7B70}"/>
          </ac:picMkLst>
        </pc:picChg>
        <pc:picChg chg="add mod">
          <ac:chgData name="Heinz Engler" userId="ac67dd56-7c8d-46db-b31c-b10a2901ec53" providerId="ADAL" clId="{42457E55-ABB9-4DC1-AAC2-BE40EEFC3103}" dt="2023-08-03T14:45:47.931" v="1083" actId="1076"/>
          <ac:picMkLst>
            <pc:docMk/>
            <pc:sldMk cId="3397231779" sldId="681"/>
            <ac:picMk id="7" creationId="{95B9B9F5-C85D-C891-59EF-BE280911E68D}"/>
          </ac:picMkLst>
        </pc:picChg>
        <pc:picChg chg="add mod">
          <ac:chgData name="Heinz Engler" userId="ac67dd56-7c8d-46db-b31c-b10a2901ec53" providerId="ADAL" clId="{42457E55-ABB9-4DC1-AAC2-BE40EEFC3103}" dt="2023-08-03T14:46:51.995" v="1085" actId="1076"/>
          <ac:picMkLst>
            <pc:docMk/>
            <pc:sldMk cId="3397231779" sldId="681"/>
            <ac:picMk id="9" creationId="{C47885F4-45E0-142D-00CB-E22C0CA59042}"/>
          </ac:picMkLst>
        </pc:picChg>
      </pc:sldChg>
      <pc:sldChg chg="add">
        <pc:chgData name="Heinz Engler" userId="ac67dd56-7c8d-46db-b31c-b10a2901ec53" providerId="ADAL" clId="{42457E55-ABB9-4DC1-AAC2-BE40EEFC3103}" dt="2023-09-01T11:21:51.961" v="1112"/>
        <pc:sldMkLst>
          <pc:docMk/>
          <pc:sldMk cId="154541060" sldId="684"/>
        </pc:sldMkLst>
      </pc:sldChg>
    </pc:docChg>
  </pc:docChgLst>
  <pc:docChgLst>
    <pc:chgData name="Markus Zellweger" userId="2a4c28a3-8893-4411-a8ab-c498fe9af957" providerId="ADAL" clId="{3BBE3061-8338-42F3-B058-6247E37769C0}"/>
    <pc:docChg chg="undo custSel modSld">
      <pc:chgData name="Markus Zellweger" userId="2a4c28a3-8893-4411-a8ab-c498fe9af957" providerId="ADAL" clId="{3BBE3061-8338-42F3-B058-6247E37769C0}" dt="2023-06-16T06:39:50.940" v="51" actId="14100"/>
      <pc:docMkLst>
        <pc:docMk/>
      </pc:docMkLst>
      <pc:sldChg chg="addSp delSp modSp mod modClrScheme chgLayout">
        <pc:chgData name="Markus Zellweger" userId="2a4c28a3-8893-4411-a8ab-c498fe9af957" providerId="ADAL" clId="{3BBE3061-8338-42F3-B058-6247E37769C0}" dt="2023-06-16T06:39:50.940" v="51" actId="14100"/>
        <pc:sldMkLst>
          <pc:docMk/>
          <pc:sldMk cId="2424133499" sldId="650"/>
        </pc:sldMkLst>
        <pc:spChg chg="mod">
          <ac:chgData name="Markus Zellweger" userId="2a4c28a3-8893-4411-a8ab-c498fe9af957" providerId="ADAL" clId="{3BBE3061-8338-42F3-B058-6247E37769C0}" dt="2023-06-16T06:23:47.799" v="8" actId="20577"/>
          <ac:spMkLst>
            <pc:docMk/>
            <pc:sldMk cId="2424133499" sldId="650"/>
            <ac:spMk id="4" creationId="{5FA09580-4CF9-C001-6670-78C270E58909}"/>
          </ac:spMkLst>
        </pc:spChg>
        <pc:spChg chg="add del">
          <ac:chgData name="Markus Zellweger" userId="2a4c28a3-8893-4411-a8ab-c498fe9af957" providerId="ADAL" clId="{3BBE3061-8338-42F3-B058-6247E37769C0}" dt="2023-06-16T06:22:18.808" v="1" actId="22"/>
          <ac:spMkLst>
            <pc:docMk/>
            <pc:sldMk cId="2424133499" sldId="650"/>
            <ac:spMk id="6" creationId="{474339B9-DD72-6440-2442-1673D2CF89DB}"/>
          </ac:spMkLst>
        </pc:spChg>
        <pc:spChg chg="add del mod ord">
          <ac:chgData name="Markus Zellweger" userId="2a4c28a3-8893-4411-a8ab-c498fe9af957" providerId="ADAL" clId="{3BBE3061-8338-42F3-B058-6247E37769C0}" dt="2023-06-16T06:24:17.270" v="13" actId="700"/>
          <ac:spMkLst>
            <pc:docMk/>
            <pc:sldMk cId="2424133499" sldId="650"/>
            <ac:spMk id="10" creationId="{9B61BCE7-4C05-C08D-0F60-8A7F31386DB6}"/>
          </ac:spMkLst>
        </pc:spChg>
        <pc:spChg chg="add del mod ord">
          <ac:chgData name="Markus Zellweger" userId="2a4c28a3-8893-4411-a8ab-c498fe9af957" providerId="ADAL" clId="{3BBE3061-8338-42F3-B058-6247E37769C0}" dt="2023-06-16T06:24:17.270" v="13" actId="700"/>
          <ac:spMkLst>
            <pc:docMk/>
            <pc:sldMk cId="2424133499" sldId="650"/>
            <ac:spMk id="11" creationId="{7A32D11C-7AF6-7DB1-ADBB-C54586BE427F}"/>
          </ac:spMkLst>
        </pc:spChg>
        <pc:graphicFrameChg chg="add del mod">
          <ac:chgData name="Markus Zellweger" userId="2a4c28a3-8893-4411-a8ab-c498fe9af957" providerId="ADAL" clId="{3BBE3061-8338-42F3-B058-6247E37769C0}" dt="2023-06-16T06:24:04.604" v="11" actId="478"/>
          <ac:graphicFrameMkLst>
            <pc:docMk/>
            <pc:sldMk cId="2424133499" sldId="650"/>
            <ac:graphicFrameMk id="7" creationId="{0705C4CF-F08A-68D1-9C98-C070666F1AFA}"/>
          </ac:graphicFrameMkLst>
        </pc:graphicFrameChg>
        <pc:graphicFrameChg chg="add del mod">
          <ac:chgData name="Markus Zellweger" userId="2a4c28a3-8893-4411-a8ab-c498fe9af957" providerId="ADAL" clId="{3BBE3061-8338-42F3-B058-6247E37769C0}" dt="2023-06-16T06:23:27.677" v="4" actId="478"/>
          <ac:graphicFrameMkLst>
            <pc:docMk/>
            <pc:sldMk cId="2424133499" sldId="650"/>
            <ac:graphicFrameMk id="8" creationId="{7B606EFD-0791-D247-DB0B-974660A9F769}"/>
          </ac:graphicFrameMkLst>
        </pc:graphicFrameChg>
        <pc:graphicFrameChg chg="add del mod">
          <ac:chgData name="Markus Zellweger" userId="2a4c28a3-8893-4411-a8ab-c498fe9af957" providerId="ADAL" clId="{3BBE3061-8338-42F3-B058-6247E37769C0}" dt="2023-06-16T06:24:02.484" v="10" actId="478"/>
          <ac:graphicFrameMkLst>
            <pc:docMk/>
            <pc:sldMk cId="2424133499" sldId="650"/>
            <ac:graphicFrameMk id="9" creationId="{C5E0E016-A385-275F-99DE-AA9A5048596A}"/>
          </ac:graphicFrameMkLst>
        </pc:graphicFrameChg>
        <pc:graphicFrameChg chg="add del mod">
          <ac:chgData name="Markus Zellweger" userId="2a4c28a3-8893-4411-a8ab-c498fe9af957" providerId="ADAL" clId="{3BBE3061-8338-42F3-B058-6247E37769C0}" dt="2023-06-16T06:24:33.165" v="15" actId="478"/>
          <ac:graphicFrameMkLst>
            <pc:docMk/>
            <pc:sldMk cId="2424133499" sldId="650"/>
            <ac:graphicFrameMk id="12" creationId="{97E38989-7FFD-C3C3-1217-4599D13D53A1}"/>
          </ac:graphicFrameMkLst>
        </pc:graphicFrameChg>
        <pc:graphicFrameChg chg="add del mod">
          <ac:chgData name="Markus Zellweger" userId="2a4c28a3-8893-4411-a8ab-c498fe9af957" providerId="ADAL" clId="{3BBE3061-8338-42F3-B058-6247E37769C0}" dt="2023-06-16T06:25:06.924" v="17" actId="478"/>
          <ac:graphicFrameMkLst>
            <pc:docMk/>
            <pc:sldMk cId="2424133499" sldId="650"/>
            <ac:graphicFrameMk id="13" creationId="{6BC3668D-0927-6B1B-4537-F51B747A7643}"/>
          </ac:graphicFrameMkLst>
        </pc:graphicFrameChg>
        <pc:picChg chg="add mod modCrop">
          <ac:chgData name="Markus Zellweger" userId="2a4c28a3-8893-4411-a8ab-c498fe9af957" providerId="ADAL" clId="{3BBE3061-8338-42F3-B058-6247E37769C0}" dt="2023-06-16T06:39:50.940" v="51" actId="14100"/>
          <ac:picMkLst>
            <pc:docMk/>
            <pc:sldMk cId="2424133499" sldId="650"/>
            <ac:picMk id="15" creationId="{C82F7D60-50A7-7F6A-6FC3-60895B329B41}"/>
          </ac:picMkLst>
        </pc:picChg>
      </pc:sldChg>
      <pc:sldChg chg="addSp modSp mod">
        <pc:chgData name="Markus Zellweger" userId="2a4c28a3-8893-4411-a8ab-c498fe9af957" providerId="ADAL" clId="{3BBE3061-8338-42F3-B058-6247E37769C0}" dt="2023-06-16T06:31:14.146" v="37" actId="14100"/>
        <pc:sldMkLst>
          <pc:docMk/>
          <pc:sldMk cId="212399369" sldId="651"/>
        </pc:sldMkLst>
        <pc:picChg chg="add mod modCrop">
          <ac:chgData name="Markus Zellweger" userId="2a4c28a3-8893-4411-a8ab-c498fe9af957" providerId="ADAL" clId="{3BBE3061-8338-42F3-B058-6247E37769C0}" dt="2023-06-16T06:31:14.146" v="37" actId="14100"/>
          <ac:picMkLst>
            <pc:docMk/>
            <pc:sldMk cId="212399369" sldId="651"/>
            <ac:picMk id="6" creationId="{E31C35CF-7A8C-DEF2-0D14-C380BD99FAA0}"/>
          </ac:picMkLst>
        </pc:picChg>
      </pc:sldChg>
      <pc:sldChg chg="addSp modSp mod">
        <pc:chgData name="Markus Zellweger" userId="2a4c28a3-8893-4411-a8ab-c498fe9af957" providerId="ADAL" clId="{3BBE3061-8338-42F3-B058-6247E37769C0}" dt="2023-06-16T06:35:45.017" v="49" actId="14100"/>
        <pc:sldMkLst>
          <pc:docMk/>
          <pc:sldMk cId="4001577405" sldId="653"/>
        </pc:sldMkLst>
        <pc:picChg chg="add mod modCrop">
          <ac:chgData name="Markus Zellweger" userId="2a4c28a3-8893-4411-a8ab-c498fe9af957" providerId="ADAL" clId="{3BBE3061-8338-42F3-B058-6247E37769C0}" dt="2023-06-16T06:35:45.017" v="49" actId="14100"/>
          <ac:picMkLst>
            <pc:docMk/>
            <pc:sldMk cId="4001577405" sldId="653"/>
            <ac:picMk id="6" creationId="{44154ED6-593C-906D-07D8-2687D81A0076}"/>
          </ac:picMkLst>
        </pc:picChg>
      </pc:sldChg>
    </pc:docChg>
  </pc:docChgLst>
  <pc:docChgLst>
    <pc:chgData name="Heinz Engler" userId="S::heinz.engler@holzmarkt-ostschweiz.ch::c5c9af1e-bd49-4f62-a214-edc33aa75b0a" providerId="AD" clId="Web-{CCE3D8AC-2C1A-80AA-F067-A2F4187A5201}"/>
    <pc:docChg chg="addSld delSld modSld">
      <pc:chgData name="Heinz Engler" userId="S::heinz.engler@holzmarkt-ostschweiz.ch::c5c9af1e-bd49-4f62-a214-edc33aa75b0a" providerId="AD" clId="Web-{CCE3D8AC-2C1A-80AA-F067-A2F4187A5201}" dt="2023-09-02T14:24:28.785" v="8" actId="20577"/>
      <pc:docMkLst>
        <pc:docMk/>
      </pc:docMkLst>
      <pc:sldChg chg="modSp">
        <pc:chgData name="Heinz Engler" userId="S::heinz.engler@holzmarkt-ostschweiz.ch::c5c9af1e-bd49-4f62-a214-edc33aa75b0a" providerId="AD" clId="Web-{CCE3D8AC-2C1A-80AA-F067-A2F4187A5201}" dt="2023-09-02T14:24:28.785" v="8" actId="20577"/>
        <pc:sldMkLst>
          <pc:docMk/>
          <pc:sldMk cId="591818037" sldId="264"/>
        </pc:sldMkLst>
        <pc:spChg chg="mod">
          <ac:chgData name="Heinz Engler" userId="S::heinz.engler@holzmarkt-ostschweiz.ch::c5c9af1e-bd49-4f62-a214-edc33aa75b0a" providerId="AD" clId="Web-{CCE3D8AC-2C1A-80AA-F067-A2F4187A5201}" dt="2023-09-02T14:24:28.785" v="8" actId="20577"/>
          <ac:spMkLst>
            <pc:docMk/>
            <pc:sldMk cId="591818037" sldId="264"/>
            <ac:spMk id="6" creationId="{E28C2C05-D662-6AB6-3CF2-AB6D49DFAB84}"/>
          </ac:spMkLst>
        </pc:spChg>
      </pc:sldChg>
      <pc:sldChg chg="add del">
        <pc:chgData name="Heinz Engler" userId="S::heinz.engler@holzmarkt-ostschweiz.ch::c5c9af1e-bd49-4f62-a214-edc33aa75b0a" providerId="AD" clId="Web-{CCE3D8AC-2C1A-80AA-F067-A2F4187A5201}" dt="2023-09-02T14:21:12.543" v="1"/>
        <pc:sldMkLst>
          <pc:docMk/>
          <pc:sldMk cId="949396237" sldId="668"/>
        </pc:sldMkLst>
      </pc:sldChg>
      <pc:sldChg chg="del">
        <pc:chgData name="Heinz Engler" userId="S::heinz.engler@holzmarkt-ostschweiz.ch::c5c9af1e-bd49-4f62-a214-edc33aa75b0a" providerId="AD" clId="Web-{CCE3D8AC-2C1A-80AA-F067-A2F4187A5201}" dt="2023-09-02T14:21:21.263" v="2"/>
        <pc:sldMkLst>
          <pc:docMk/>
          <pc:sldMk cId="3916453460" sldId="6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3242BD0-815B-41CB-82C0-C062AD5E1427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7100896-C3FD-4969-8019-4330B765AC4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251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472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143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9756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9947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0589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28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Schöner weisser Ahornstamm. Leider sind hier Nägel zu finden. Es gibt hier keine Verfärbungen im Holz wie bei der Eiche.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1332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5252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508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1694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3500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Da Laubholz nach der Holzernte sehr witterungsanfällig  ist, sollten die Holzschläge möglichst im Herbst oder Anfangs Winter ausgeführt werden.</a:t>
            </a:r>
          </a:p>
          <a:p>
            <a:r>
              <a:rPr lang="de-CH" dirty="0"/>
              <a:t>Sobald die Laubbäume ihr Laub abwerfen, ist der Zeitpunkt gut für die Ernte.</a:t>
            </a:r>
          </a:p>
          <a:p>
            <a:r>
              <a:rPr lang="de-CH" dirty="0"/>
              <a:t>Zudem ist der Laubholzmarkt in der Regel zu Beginn der Holzschlagsaison gut aufnahmefähig und das Holz kann zügig abgeführt werden.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929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Da Laubholz nach der Holzernte sehr witterungsanfällig  ist, sollten die Holzschläge möglichst im Herbst oder Anfangs Winter ausgeführt werden.</a:t>
            </a:r>
          </a:p>
          <a:p>
            <a:r>
              <a:rPr lang="de-CH" dirty="0"/>
              <a:t>Sobald die Laubbäume ihr Laub abwerfen, ist der Zeitpunkt gut für die Ernte.</a:t>
            </a:r>
          </a:p>
          <a:p>
            <a:r>
              <a:rPr lang="de-CH" dirty="0"/>
              <a:t>Zudem ist der Laubholzmarkt in der Regel zu Beginn der Holzschlagsaison gut aufnahmefähig und das Holz kann zügig abgeführt werden.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9295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Nebst den qualitativen Eigenschaften, die der Stamm aufweist, sind auch Länge und Durchmesser entscheidend, damit das Holz später gut verkauft werden kann.</a:t>
            </a:r>
          </a:p>
          <a:p>
            <a:endParaRPr lang="de-CH" dirty="0"/>
          </a:p>
          <a:p>
            <a:r>
              <a:rPr lang="de-CH" dirty="0"/>
              <a:t>Beim Laubnutzholz sollte ein Mittendurchmesser von mindestens 40cm vorhanden sein.</a:t>
            </a:r>
          </a:p>
          <a:p>
            <a:r>
              <a:rPr lang="de-CH" dirty="0"/>
              <a:t>Dünnere Stämme eignen sich kaum, um damit noch ein Produkt herzustellen und werden in der Regel als Energieholz oder Plattenholz bereit gestellt. </a:t>
            </a:r>
          </a:p>
          <a:p>
            <a:endParaRPr lang="de-CH" dirty="0"/>
          </a:p>
          <a:p>
            <a:r>
              <a:rPr lang="de-CH" dirty="0"/>
              <a:t>In der Praxis sollte Nutzholz nicht unter 3m Länge zersägt werden.</a:t>
            </a:r>
          </a:p>
          <a:p>
            <a:r>
              <a:rPr lang="de-CH" dirty="0"/>
              <a:t>Sofern der Kunde keine speziellen Längen bestellt hat, wird das Laubnutzholz mit einem Qualitätstrennschnitt </a:t>
            </a:r>
            <a:r>
              <a:rPr lang="de-CH" dirty="0" err="1"/>
              <a:t>abgelängt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/>
              <a:t>In jedem Fall gilt jedoch, dass ein Zumass von mindestens 15cm oder 3% der Verkaufslänge benötigt wird.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9595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761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2297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00896-C3FD-4969-8019-4330B765AC41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3286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92AA8-AF9F-456E-768B-17315F916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BC6D9E-3D4D-48EF-D62C-4D949F27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18F3C9-7BDB-1B73-B856-C6618524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78FE90-7467-49E0-BE2A-06C3A4D4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7E5D4A-0AC6-F2F5-61AE-5D0661782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189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D7E69-CBB0-0AA8-A7A2-2487D874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53C3C60-0593-6C67-4E4B-59A00183A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FA9FAF-ABF0-A52E-A3FE-D7A51C9A0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3BF7F0-7A13-42CB-CE79-F657B6A9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79A4AD-E9F0-3495-F7EE-97BF7DD6C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8272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938EA52-1009-C434-38EA-756C8E517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80D7A1F-2D45-7642-94D7-5474EA85C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0B8737-5D6E-CDDB-2BBC-F4F3A64BC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8B0370-E7A8-CCF8-F2D7-F6A667DF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48BA2D-6FB7-B481-23D8-AE107B00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59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4E098-F925-B117-08D2-82958DC00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0BAEA5-59D7-081E-F0A9-1EB31EA7E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9F9D45-0A02-21A7-1185-053EA1D1F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0DB059-45DA-ECA4-EAC8-3F88B9191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67927D-4663-93D8-8A52-37D6E7D22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846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8B0A9-8A26-8BA4-3C9B-DDDFDA50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19EA6E-C19A-6C0B-30ED-BAC1DD6C4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4152AA-9673-F512-33AA-D66F2729C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DACDE3-5C79-2805-7169-CFB00AB7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08451F-8BEB-5BF4-0AA1-10EC01E2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080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4F93D-AB8E-97F8-0B31-3BCD0C31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F518EC-ACCB-0F02-9499-7A4D56760E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0C8DFEC-8E37-1235-EE57-9A78686AB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4B211F-89F1-799E-9A8A-B170114DF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6C58BE8-8858-AA2D-2509-74F5D6B1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A88A94-6803-4514-4776-CED5E71E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470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84F7AE-6CD9-9188-2CD1-09BBF9AC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FAC150-D9A1-0EBD-B626-0F7A37B1F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10D659-C0F4-3FD1-8C09-7FDA23136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4D11F37-D1D9-1510-0D03-BF3FF24985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E7E91B9-6B2D-0C4C-1A0A-C3A88ED4B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FD5CFA0-B91F-78AA-4FA6-2C08646C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D4E25FD-9FF6-2E75-6A23-8126F0FE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E17A5A6-6669-631B-1078-5F8513D9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005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EA192-6161-86DC-BC6E-C83E2C4AC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6367D1-5510-0C7F-1C33-A297D0920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423A16-EF67-EF03-E57C-4B5EFD65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7284CA-F074-882A-CA25-068BAC7B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350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59B581D-2D7D-EFB5-F117-7D600B0A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186F07-EDF3-8C9A-1E2C-FF74CC626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940CDF-918E-9A0E-A733-9CDBEB72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838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D32D84-505D-DC3C-401E-F33F54E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99D5C4-894A-5188-AFCD-8688D444F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B1DE10-46B9-41D1-16EE-004F3BFB6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A1CF7D-487D-1F87-6C9A-69DC30211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C67D54-757B-0B0F-07E7-E18C008B1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D28B16-3A12-B036-76FA-6AEAE68A2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526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5A020-5EEA-E27A-E2D0-6C38AEFA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257042E-FA99-E6A3-C5C8-44405F2E4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F443D0-0E67-B0FF-47CD-9E02B9700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5AF3E0-E09A-B123-B769-F8F39AEB6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684BF2A-A89D-3F51-4A7D-393462EF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59B760-06F4-51D3-DE04-3A9183082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435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365680-E790-EC1F-F7EA-01A07A54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2962B5-6A02-732F-FF8E-2351CA36E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7230FE-1164-A949-997F-F893369B8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C0BAE-6A4F-4275-977D-37138915C580}" type="datetimeFigureOut">
              <a:rPr lang="de-CH" smtClean="0"/>
              <a:t>18.09.23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A03C29-4D26-EDC7-25DA-CE8A138D5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F1BFA0-A101-14C9-897C-53C890432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FB51D-C5D3-47D5-8FC8-02408C22BC3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067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Asw1NT2EbA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cHb2iuloa4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8_KRWitqgi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45BBF-ED6B-33F8-0706-04A8103F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Leitfaden Aufbereitung</a:t>
            </a:r>
            <a:br>
              <a:rPr lang="de-CH" dirty="0"/>
            </a:br>
            <a:r>
              <a:rPr lang="de-CH" dirty="0"/>
              <a:t>Laubsägeholz</a:t>
            </a:r>
          </a:p>
        </p:txBody>
      </p:sp>
      <p:pic>
        <p:nvPicPr>
          <p:cNvPr id="4" name="Grafik 3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C4939D82-9137-C654-A038-3415242A7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9886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9234AAB-45B2-1E28-E5F5-89F2D45FCE1C}"/>
              </a:ext>
            </a:extLst>
          </p:cNvPr>
          <p:cNvSpPr/>
          <p:nvPr/>
        </p:nvSpPr>
        <p:spPr>
          <a:xfrm>
            <a:off x="2670454" y="203200"/>
            <a:ext cx="4863821" cy="18383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/>
              <a:t>Dein Partner in der Region</a:t>
            </a:r>
          </a:p>
        </p:txBody>
      </p:sp>
    </p:spTree>
    <p:extLst>
      <p:ext uri="{BB962C8B-B14F-4D97-AF65-F5344CB8AC3E}">
        <p14:creationId xmlns:p14="http://schemas.microsoft.com/office/powerpoint/2010/main" val="1970060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Kleidung, Person, Menschliches Gesicht, Text enthält.&#10;&#10;Automatisch generierte Beschreibung">
            <a:extLst>
              <a:ext uri="{FF2B5EF4-FFF2-40B4-BE49-F238E27FC236}">
                <a16:creationId xmlns:a16="http://schemas.microsoft.com/office/drawing/2014/main" id="{A074DED9-B824-512E-75A3-F67296B30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" y="0"/>
            <a:ext cx="12165578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A9C0A0F-7E71-BF12-2B84-B14DA62F3822}"/>
              </a:ext>
            </a:extLst>
          </p:cNvPr>
          <p:cNvSpPr txBox="1"/>
          <p:nvPr/>
        </p:nvSpPr>
        <p:spPr>
          <a:xfrm>
            <a:off x="4667250" y="6401871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https://youtu.be/Asw1NT2EbA0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88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DA0382E1-D633-6B09-FCA9-1A8E6BEDA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9886" cy="6858000"/>
          </a:xfrm>
          <a:prstGeom prst="rect">
            <a:avLst/>
          </a:prstGeom>
        </p:spPr>
      </p:pic>
      <p:pic>
        <p:nvPicPr>
          <p:cNvPr id="3" name="Grafik 1" descr="Ein Bild, das Kreis, Vortex, Spirale, Schwarzweiß enthält.&#10;&#10;Automatisch generierte Beschreibung">
            <a:extLst>
              <a:ext uri="{FF2B5EF4-FFF2-40B4-BE49-F238E27FC236}">
                <a16:creationId xmlns:a16="http://schemas.microsoft.com/office/drawing/2014/main" id="{FB12A367-3891-B20E-8BEE-23423C839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37" y="2312885"/>
            <a:ext cx="11005503" cy="61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36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28C2C05-D662-6AB6-3CF2-AB6D49DFAB84}"/>
              </a:ext>
            </a:extLst>
          </p:cNvPr>
          <p:cNvSpPr txBox="1"/>
          <p:nvPr/>
        </p:nvSpPr>
        <p:spPr>
          <a:xfrm>
            <a:off x="597528" y="638883"/>
            <a:ext cx="100402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Aufrüsten des Nutzholzes: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Beispiele mit Qualitätsübergang: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02E670E-32A1-21B9-6AD2-782A160F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4560" y="1868674"/>
            <a:ext cx="6784190" cy="4773397"/>
          </a:xfrm>
          <a:prstGeom prst="rect">
            <a:avLst/>
          </a:prstGeom>
        </p:spPr>
      </p:pic>
      <p:pic>
        <p:nvPicPr>
          <p:cNvPr id="3" name="Grafik 1" descr="Ein Bild, das Kreis, Vortex, Spirale, Schwarzweiß enthält.&#10;&#10;Automatisch generierte Beschreibung">
            <a:extLst>
              <a:ext uri="{FF2B5EF4-FFF2-40B4-BE49-F238E27FC236}">
                <a16:creationId xmlns:a16="http://schemas.microsoft.com/office/drawing/2014/main" id="{C940AB40-FA7C-74AD-6FD7-33009A6DF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37" y="2312885"/>
            <a:ext cx="11005503" cy="61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57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28C2C05-D662-6AB6-3CF2-AB6D49DFAB84}"/>
              </a:ext>
            </a:extLst>
          </p:cNvPr>
          <p:cNvSpPr txBox="1"/>
          <p:nvPr/>
        </p:nvSpPr>
        <p:spPr>
          <a:xfrm>
            <a:off x="597528" y="638883"/>
            <a:ext cx="100402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Aufrüsten des Nutzholzes: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Beispiele mit Qualitätsübergang: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076718-2594-BDD0-612C-248FE3662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029"/>
            <a:ext cx="12192000" cy="387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77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28C2C05-D662-6AB6-3CF2-AB6D49DFAB84}"/>
              </a:ext>
            </a:extLst>
          </p:cNvPr>
          <p:cNvSpPr txBox="1"/>
          <p:nvPr/>
        </p:nvSpPr>
        <p:spPr>
          <a:xfrm>
            <a:off x="597528" y="638883"/>
            <a:ext cx="100402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Aufrüsten des Nutzholzes: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Beispiele mit Qualitätsübergang: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28AA29-45D5-3420-EB90-A2157C825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945"/>
            <a:ext cx="12192000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2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28C2C05-D662-6AB6-3CF2-AB6D49DFAB84}"/>
              </a:ext>
            </a:extLst>
          </p:cNvPr>
          <p:cNvSpPr txBox="1"/>
          <p:nvPr/>
        </p:nvSpPr>
        <p:spPr>
          <a:xfrm>
            <a:off x="597528" y="638883"/>
            <a:ext cx="100402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Aufrüsten des Nutzholzes:</a:t>
            </a:r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Beispiele mit Qualitätsübergang: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1CBDD0-A5F1-DEF2-246A-1F3346A8C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843"/>
            <a:ext cx="12192000" cy="398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03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52E4F50D-2379-CC6E-9BDC-28C055A67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9" y="0"/>
            <a:ext cx="11908321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F12140B-1D92-1A1B-9E6B-1123BF4EDC19}"/>
              </a:ext>
            </a:extLst>
          </p:cNvPr>
          <p:cNvSpPr txBox="1"/>
          <p:nvPr/>
        </p:nvSpPr>
        <p:spPr>
          <a:xfrm>
            <a:off x="4400549" y="6420921"/>
            <a:ext cx="3152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https://youtu.be/dcHb2iuloa4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9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draußen, rot, orange, Gelände enthält.&#10;&#10;Automatisch generierte Beschreibung">
            <a:extLst>
              <a:ext uri="{FF2B5EF4-FFF2-40B4-BE49-F238E27FC236}">
                <a16:creationId xmlns:a16="http://schemas.microsoft.com/office/drawing/2014/main" id="{50A82FDC-04F9-0B8B-ABC4-DB509F7D7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28C2C05-D662-6AB6-3CF2-AB6D49DFAB84}"/>
              </a:ext>
            </a:extLst>
          </p:cNvPr>
          <p:cNvSpPr txBox="1"/>
          <p:nvPr/>
        </p:nvSpPr>
        <p:spPr>
          <a:xfrm>
            <a:off x="207004" y="5168116"/>
            <a:ext cx="8108322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b="1" dirty="0"/>
              <a:t>Aufrüsten des Nutzholzes:</a:t>
            </a:r>
            <a:endParaRPr lang="de-CH" dirty="0"/>
          </a:p>
          <a:p>
            <a:r>
              <a:rPr lang="de-CH" dirty="0"/>
              <a:t>Achten Sie beim Aufrüsten stets auf eine sichere Arbeitsweise.</a:t>
            </a:r>
          </a:p>
          <a:p>
            <a:r>
              <a:rPr lang="de-CH" dirty="0"/>
              <a:t>Insbesondere beim Entasten oder beim Ausführen von Trennschnitten, kann das Holz unter Spannung stehen und aufreissen. Korrekt ausgeführte Trennschnitte sind daher für Ihre Sicherheit und die Verkaufsqualität massgeblich.</a:t>
            </a:r>
            <a:endParaRPr lang="de-CH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818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reenshot, Text, Design enthält.&#10;&#10;Automatisch generierte Beschreibung">
            <a:extLst>
              <a:ext uri="{FF2B5EF4-FFF2-40B4-BE49-F238E27FC236}">
                <a16:creationId xmlns:a16="http://schemas.microsoft.com/office/drawing/2014/main" id="{ABDBC857-1042-8554-D529-5792BC8AE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  <p:pic>
        <p:nvPicPr>
          <p:cNvPr id="3" name="Grafik 1" descr="Ein Bild, das Kreis, Vortex, Spirale, Schwarzweiß enthält.&#10;&#10;Automatisch generierte Beschreibung">
            <a:extLst>
              <a:ext uri="{FF2B5EF4-FFF2-40B4-BE49-F238E27FC236}">
                <a16:creationId xmlns:a16="http://schemas.microsoft.com/office/drawing/2014/main" id="{79428D24-B5A1-2DB6-A80E-50699B237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78" y="2421742"/>
            <a:ext cx="11005503" cy="61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3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10862B-AA3A-E1C6-7280-0B9D22DED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057" y="0"/>
            <a:ext cx="9729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7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5B9B9F5-C85D-C891-59EF-BE280911E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9886" cy="6858000"/>
          </a:xfrm>
          <a:prstGeom prst="rect">
            <a:avLst/>
          </a:prstGeom>
        </p:spPr>
      </p:pic>
      <p:pic>
        <p:nvPicPr>
          <p:cNvPr id="9" name="Grafik 8" descr="Ein Bild, das Braun, draußen, Gelände enthält.&#10;&#10;Automatisch generierte Beschreibung">
            <a:extLst>
              <a:ext uri="{FF2B5EF4-FFF2-40B4-BE49-F238E27FC236}">
                <a16:creationId xmlns:a16="http://schemas.microsoft.com/office/drawing/2014/main" id="{C47885F4-45E0-142D-00CB-E22C0CA59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886" y="0"/>
            <a:ext cx="266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31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438" y="439877"/>
            <a:ext cx="4486275" cy="597824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88D34C8-657A-843B-652F-17F4034502F6}"/>
              </a:ext>
            </a:extLst>
          </p:cNvPr>
          <p:cNvSpPr txBox="1"/>
          <p:nvPr/>
        </p:nvSpPr>
        <p:spPr>
          <a:xfrm>
            <a:off x="7272338" y="5580935"/>
            <a:ext cx="336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Buchenbrett oder Balken verstickt gebrochen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7BE2D61-6660-63BB-1016-192FDD045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499" y="437536"/>
            <a:ext cx="4288134" cy="59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29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Text enthält.&#10;&#10;Automatisch generierte Beschreibung">
            <a:extLst>
              <a:ext uri="{FF2B5EF4-FFF2-40B4-BE49-F238E27FC236}">
                <a16:creationId xmlns:a16="http://schemas.microsoft.com/office/drawing/2014/main" id="{4F4FAE82-89A3-73C6-351C-0CEE30EB0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  <p:pic>
        <p:nvPicPr>
          <p:cNvPr id="4" name="Grafik 1" descr="Ein Bild, das Kreis, Vortex, Spirale, Schwarzweiß enthält.&#10;&#10;Automatisch generierte Beschreibung">
            <a:extLst>
              <a:ext uri="{FF2B5EF4-FFF2-40B4-BE49-F238E27FC236}">
                <a16:creationId xmlns:a16="http://schemas.microsoft.com/office/drawing/2014/main" id="{5DCD5070-B875-7701-6019-F63703592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37" y="2312885"/>
            <a:ext cx="11005503" cy="618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05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8F114650-B9A7-3E41-2080-A124143C6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04" y="0"/>
            <a:ext cx="7743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2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4DE71BB-D989-8370-30AF-4E2580107E37}"/>
              </a:ext>
            </a:extLst>
          </p:cNvPr>
          <p:cNvSpPr/>
          <p:nvPr/>
        </p:nvSpPr>
        <p:spPr>
          <a:xfrm>
            <a:off x="6786563" y="438150"/>
            <a:ext cx="4486276" cy="59816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A09580-4CF9-C001-6670-78C270E58909}"/>
              </a:ext>
            </a:extLst>
          </p:cNvPr>
          <p:cNvSpPr txBox="1"/>
          <p:nvPr/>
        </p:nvSpPr>
        <p:spPr>
          <a:xfrm>
            <a:off x="7615238" y="3059667"/>
            <a:ext cx="336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Buchenbrett mit Spritzkern</a:t>
            </a:r>
          </a:p>
        </p:txBody>
      </p:sp>
      <p:pic>
        <p:nvPicPr>
          <p:cNvPr id="2" name="Grafik 1" descr="Ein Bild, das Hellbraun enthält.&#10;&#10;Automatisch generierte Beschreibung">
            <a:extLst>
              <a:ext uri="{FF2B5EF4-FFF2-40B4-BE49-F238E27FC236}">
                <a16:creationId xmlns:a16="http://schemas.microsoft.com/office/drawing/2014/main" id="{1BC1708B-BEA0-5919-0172-009CBAA18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398" y="1150913"/>
            <a:ext cx="5981699" cy="4556173"/>
          </a:xfrm>
          <a:prstGeom prst="rect">
            <a:avLst/>
          </a:prstGeom>
        </p:spPr>
      </p:pic>
      <p:pic>
        <p:nvPicPr>
          <p:cNvPr id="7" name="Grafik 6" descr="Ein Bild, das hölzern, Planke, Sperrholz, Holz enthält.&#10;&#10;Automatisch generierte Beschreibung">
            <a:extLst>
              <a:ext uri="{FF2B5EF4-FFF2-40B4-BE49-F238E27FC236}">
                <a16:creationId xmlns:a16="http://schemas.microsoft.com/office/drawing/2014/main" id="{ECCCF94F-34C3-6414-6963-D67C116B6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63" y="438150"/>
            <a:ext cx="4486276" cy="5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4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C5A0E7-ED68-DB3B-F636-25A4023CA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BC73315-89CB-8300-731D-502A5A491567}"/>
              </a:ext>
            </a:extLst>
          </p:cNvPr>
          <p:cNvSpPr txBox="1"/>
          <p:nvPr/>
        </p:nvSpPr>
        <p:spPr>
          <a:xfrm>
            <a:off x="4519612" y="6278046"/>
            <a:ext cx="3152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hlinkClick r:id="rId4"/>
              </a:rPr>
              <a:t>https://youtu.be/8_KRWitqgiM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49396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Gelände, Holz enthält.&#10;&#10;Automatisch generierte Beschreibung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438150"/>
            <a:ext cx="4486276" cy="59817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4DE71BB-D989-8370-30AF-4E2580107E37}"/>
              </a:ext>
            </a:extLst>
          </p:cNvPr>
          <p:cNvSpPr/>
          <p:nvPr/>
        </p:nvSpPr>
        <p:spPr>
          <a:xfrm>
            <a:off x="6786563" y="438150"/>
            <a:ext cx="4486276" cy="59816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A09580-4CF9-C001-6670-78C270E58909}"/>
              </a:ext>
            </a:extLst>
          </p:cNvPr>
          <p:cNvSpPr txBox="1"/>
          <p:nvPr/>
        </p:nvSpPr>
        <p:spPr>
          <a:xfrm>
            <a:off x="7615238" y="3059667"/>
            <a:ext cx="336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Buchenbrett normal schön</a:t>
            </a:r>
          </a:p>
        </p:txBody>
      </p:sp>
      <p:pic>
        <p:nvPicPr>
          <p:cNvPr id="2" name="Picture 5" descr="Ein Bild, das hölzern, Planke, Sperrholz, Hartholz enthält.&#10;&#10;Automatisch generierte Beschreibung">
            <a:extLst>
              <a:ext uri="{FF2B5EF4-FFF2-40B4-BE49-F238E27FC236}">
                <a16:creationId xmlns:a16="http://schemas.microsoft.com/office/drawing/2014/main" id="{7E6BC73B-6CC4-F798-7BB6-8C250C9D5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631" y="418519"/>
            <a:ext cx="4937090" cy="60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45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438" y="438150"/>
            <a:ext cx="4486275" cy="59817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4DE71BB-D989-8370-30AF-4E2580107E37}"/>
              </a:ext>
            </a:extLst>
          </p:cNvPr>
          <p:cNvSpPr/>
          <p:nvPr/>
        </p:nvSpPr>
        <p:spPr>
          <a:xfrm>
            <a:off x="6786563" y="438150"/>
            <a:ext cx="4486276" cy="59816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A09580-4CF9-C001-6670-78C270E58909}"/>
              </a:ext>
            </a:extLst>
          </p:cNvPr>
          <p:cNvSpPr txBox="1"/>
          <p:nvPr/>
        </p:nvSpPr>
        <p:spPr>
          <a:xfrm>
            <a:off x="7615238" y="3059667"/>
            <a:ext cx="336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Buchenbrett mit Chinesenbart</a:t>
            </a:r>
          </a:p>
        </p:txBody>
      </p:sp>
      <p:pic>
        <p:nvPicPr>
          <p:cNvPr id="2" name="Picture 5" descr="Ein Bild, das hölzern, Holz, Im Haus enthält.&#10;&#10;Automatisch generierte Beschreibung">
            <a:extLst>
              <a:ext uri="{FF2B5EF4-FFF2-40B4-BE49-F238E27FC236}">
                <a16:creationId xmlns:a16="http://schemas.microsoft.com/office/drawing/2014/main" id="{1EC94780-4078-B899-7115-82DAAF6B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499" y="438464"/>
            <a:ext cx="4480726" cy="60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9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101" y="1190625"/>
            <a:ext cx="5608638" cy="420647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FA09580-4CF9-C001-6670-78C270E58909}"/>
              </a:ext>
            </a:extLst>
          </p:cNvPr>
          <p:cNvSpPr txBox="1"/>
          <p:nvPr/>
        </p:nvSpPr>
        <p:spPr>
          <a:xfrm>
            <a:off x="7615238" y="3059667"/>
            <a:ext cx="336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Buchenbrett mit Braunkern</a:t>
            </a:r>
          </a:p>
        </p:txBody>
      </p:sp>
      <p:pic>
        <p:nvPicPr>
          <p:cNvPr id="2" name="Picture 5" descr="Ein Bild, das Werkzeug, Holz, hölzern, elektrische Säge enthält.&#10;&#10;Automatisch generierte Beschreibung">
            <a:extLst>
              <a:ext uri="{FF2B5EF4-FFF2-40B4-BE49-F238E27FC236}">
                <a16:creationId xmlns:a16="http://schemas.microsoft.com/office/drawing/2014/main" id="{2FFE0CF1-9725-97D3-628E-D2C9264FE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219" y="404446"/>
            <a:ext cx="3963935" cy="60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77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438" y="438150"/>
            <a:ext cx="4486275" cy="59817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4DE71BB-D989-8370-30AF-4E2580107E37}"/>
              </a:ext>
            </a:extLst>
          </p:cNvPr>
          <p:cNvSpPr/>
          <p:nvPr/>
        </p:nvSpPr>
        <p:spPr>
          <a:xfrm>
            <a:off x="6786563" y="438150"/>
            <a:ext cx="4486276" cy="59816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A09580-4CF9-C001-6670-78C270E58909}"/>
              </a:ext>
            </a:extLst>
          </p:cNvPr>
          <p:cNvSpPr txBox="1"/>
          <p:nvPr/>
        </p:nvSpPr>
        <p:spPr>
          <a:xfrm>
            <a:off x="7615238" y="3059667"/>
            <a:ext cx="336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Buchenbrett mit Spritzkern</a:t>
            </a:r>
          </a:p>
        </p:txBody>
      </p:sp>
    </p:spTree>
    <p:extLst>
      <p:ext uri="{BB962C8B-B14F-4D97-AF65-F5344CB8AC3E}">
        <p14:creationId xmlns:p14="http://schemas.microsoft.com/office/powerpoint/2010/main" val="1888708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438" y="438150"/>
            <a:ext cx="4486275" cy="59817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4DE71BB-D989-8370-30AF-4E2580107E37}"/>
              </a:ext>
            </a:extLst>
          </p:cNvPr>
          <p:cNvSpPr/>
          <p:nvPr/>
        </p:nvSpPr>
        <p:spPr>
          <a:xfrm>
            <a:off x="6786563" y="438150"/>
            <a:ext cx="4486276" cy="59816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553D872-1695-8FED-90A3-7A79B3064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63" y="1746647"/>
            <a:ext cx="4486275" cy="336470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88D34C8-657A-843B-652F-17F4034502F6}"/>
              </a:ext>
            </a:extLst>
          </p:cNvPr>
          <p:cNvSpPr txBox="1"/>
          <p:nvPr/>
        </p:nvSpPr>
        <p:spPr>
          <a:xfrm>
            <a:off x="7272338" y="5580935"/>
            <a:ext cx="336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Buche mit </a:t>
            </a:r>
            <a:r>
              <a:rPr lang="de-CH" dirty="0" err="1"/>
              <a:t>Neckrose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5655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reis, Vortex, Spirale, Schwarzweiß enthält.&#10;&#10;Automatisch generierte Beschreibung">
            <a:extLst>
              <a:ext uri="{FF2B5EF4-FFF2-40B4-BE49-F238E27FC236}">
                <a16:creationId xmlns:a16="http://schemas.microsoft.com/office/drawing/2014/main" id="{1983D11B-6ADC-C027-8297-37DB958C1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847" y="625599"/>
            <a:ext cx="11005503" cy="618984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F983B70-5D01-F06D-E92F-C75860006A45}"/>
              </a:ext>
            </a:extLst>
          </p:cNvPr>
          <p:cNvSpPr txBox="1"/>
          <p:nvPr/>
        </p:nvSpPr>
        <p:spPr>
          <a:xfrm>
            <a:off x="285008" y="697116"/>
            <a:ext cx="10099317" cy="59093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CH" b="1" dirty="0">
                <a:solidFill>
                  <a:schemeClr val="accent6"/>
                </a:solidFill>
                <a:latin typeface="Simplon Norm Bold" panose="020B0500030000000000" pitchFamily="34" charset="77"/>
              </a:rPr>
              <a:t>Einladung</a:t>
            </a:r>
          </a:p>
          <a:p>
            <a:endParaRPr lang="de-CH" dirty="0">
              <a:latin typeface="Simplon Norm" panose="020B0500030000000000" pitchFamily="34" charset="77"/>
            </a:endParaRPr>
          </a:p>
          <a:p>
            <a:r>
              <a:rPr lang="de-CH" b="1" dirty="0">
                <a:latin typeface="Simplon Norm Bold" panose="020B0500030000000000" pitchFamily="34" charset="77"/>
              </a:rPr>
              <a:t>	Zielgruppe: </a:t>
            </a:r>
            <a:r>
              <a:rPr lang="de-CH" dirty="0">
                <a:latin typeface="Simplon Norm" panose="020B0500030000000000" pitchFamily="34" charset="77"/>
              </a:rPr>
              <a:t>Privatwaldbesitzer, </a:t>
            </a:r>
            <a:r>
              <a:rPr lang="de-CH" dirty="0" err="1">
                <a:latin typeface="Simplon Norm" panose="020B0500030000000000" pitchFamily="34" charset="77"/>
              </a:rPr>
              <a:t>Holzerkursabsolventen</a:t>
            </a:r>
            <a:r>
              <a:rPr lang="de-CH" dirty="0">
                <a:latin typeface="Simplon Norm" panose="020B0500030000000000" pitchFamily="34" charset="77"/>
              </a:rPr>
              <a:t>, Forstwarte</a:t>
            </a:r>
          </a:p>
          <a:p>
            <a:endParaRPr lang="de-CH" dirty="0">
              <a:latin typeface="Simplon Norm" panose="020B0500030000000000" pitchFamily="34" charset="77"/>
            </a:endParaRPr>
          </a:p>
          <a:p>
            <a:r>
              <a:rPr lang="de-CH" b="1" dirty="0">
                <a:latin typeface="Simplon Norm Bold" panose="020B0500030000000000" pitchFamily="34" charset="77"/>
              </a:rPr>
              <a:t>	Kursort/Treffpunkt: </a:t>
            </a:r>
            <a:r>
              <a:rPr lang="de-CH" dirty="0">
                <a:latin typeface="Simplon Norm" panose="020B0500030000000000" pitchFamily="34" charset="77"/>
              </a:rPr>
              <a:t>xxx</a:t>
            </a:r>
          </a:p>
          <a:p>
            <a:endParaRPr lang="de-CH" dirty="0">
              <a:latin typeface="Simplon Norm" panose="020B0500030000000000" pitchFamily="34" charset="77"/>
            </a:endParaRPr>
          </a:p>
          <a:p>
            <a:r>
              <a:rPr lang="de-CH" b="1" dirty="0">
                <a:latin typeface="Simplon Norm Bold" panose="020B0500030000000000" pitchFamily="34" charset="77"/>
              </a:rPr>
              <a:t>	Kursdauer: </a:t>
            </a:r>
            <a:r>
              <a:rPr lang="de-CH" dirty="0">
                <a:latin typeface="Simplon Norm" panose="020B0500030000000000" pitchFamily="34" charset="77"/>
              </a:rPr>
              <a:t>1 Stunde</a:t>
            </a:r>
          </a:p>
          <a:p>
            <a:endParaRPr lang="de-CH" dirty="0">
              <a:latin typeface="Simplon Norm" panose="020B0500030000000000" pitchFamily="34" charset="77"/>
            </a:endParaRPr>
          </a:p>
          <a:p>
            <a:r>
              <a:rPr lang="de-CH" b="1" dirty="0">
                <a:latin typeface="Simplon Norm Bold" panose="020B0500030000000000" pitchFamily="34" charset="77"/>
              </a:rPr>
              <a:t>	</a:t>
            </a:r>
            <a:r>
              <a:rPr lang="de-CH" b="1" dirty="0" err="1">
                <a:latin typeface="Simplon Norm Bold" panose="020B0500030000000000" pitchFamily="34" charset="77"/>
              </a:rPr>
              <a:t>Datum:</a:t>
            </a:r>
            <a:r>
              <a:rPr lang="de-CH" dirty="0" err="1">
                <a:latin typeface="Simplon Norm" panose="020B0500030000000000" pitchFamily="34" charset="77"/>
              </a:rPr>
              <a:t>xxx</a:t>
            </a:r>
            <a:endParaRPr lang="de-CH" dirty="0">
              <a:latin typeface="Simplon Norm" panose="020B0500030000000000" pitchFamily="34" charset="77"/>
            </a:endParaRPr>
          </a:p>
          <a:p>
            <a:endParaRPr lang="de-CH" dirty="0">
              <a:latin typeface="Simplon Norm" panose="020B0500030000000000" pitchFamily="34" charset="77"/>
            </a:endParaRPr>
          </a:p>
          <a:p>
            <a:r>
              <a:rPr lang="de-CH" b="1" dirty="0">
                <a:latin typeface="Simplon Norm Bold" panose="020B0500030000000000" pitchFamily="34" charset="77"/>
              </a:rPr>
              <a:t>	Kursziel:	</a:t>
            </a:r>
          </a:p>
          <a:p>
            <a:endParaRPr lang="de-CH" dirty="0">
              <a:latin typeface="Simplon Norm" panose="020B0500030000000000" pitchFamily="34" charset="77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>
                <a:latin typeface="Simplon Norm" panose="020B0500030000000000" pitchFamily="34" charset="77"/>
              </a:rPr>
              <a:t>Ergänzende Theorie zur Broschüre «Leitfaden Aufarbeitung Laubsägeholz»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>
                <a:latin typeface="Simplon Norm" panose="020B0500030000000000" pitchFamily="34" charset="77"/>
              </a:rPr>
              <a:t>Kennenlernen der Sortimente beim Laubholz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>
                <a:latin typeface="Simplon Norm"/>
              </a:rPr>
              <a:t>Selbständige Beurteilung und Aufrüstung von Laubsägeholz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CH" dirty="0">
                <a:latin typeface="Simplon Norm" panose="020B0500030000000000" pitchFamily="34" charset="77"/>
              </a:rPr>
              <a:t>Einsatz der </a:t>
            </a:r>
            <a:r>
              <a:rPr lang="de-CH" dirty="0" err="1">
                <a:latin typeface="Simplon Norm" panose="020B0500030000000000" pitchFamily="34" charset="77"/>
              </a:rPr>
              <a:t>Hilfmittel</a:t>
            </a:r>
            <a:r>
              <a:rPr lang="de-CH" dirty="0">
                <a:latin typeface="Simplon Norm" panose="020B0500030000000000" pitchFamily="34" charset="77"/>
              </a:rPr>
              <a:t>, Broschüre und Holzhandelsgebräuche</a:t>
            </a:r>
          </a:p>
          <a:p>
            <a:r>
              <a:rPr lang="de-CH" dirty="0">
                <a:latin typeface="Simplon Norm" panose="020B0500030000000000" pitchFamily="34" charset="77"/>
              </a:rPr>
              <a:t>		</a:t>
            </a:r>
          </a:p>
          <a:p>
            <a:r>
              <a:rPr lang="de-CH" b="1" dirty="0">
                <a:latin typeface="Simplon Norm Bold" panose="020B0500030000000000" pitchFamily="34" charset="77"/>
              </a:rPr>
              <a:t>	Sie bringen mit: </a:t>
            </a:r>
            <a:r>
              <a:rPr lang="de-CH" dirty="0">
                <a:latin typeface="Simplon Norm" panose="020B0500030000000000" pitchFamily="34" charset="77"/>
              </a:rPr>
              <a:t>Notizmaterial, wenn vorhanden Holzhandelsgebräuche</a:t>
            </a:r>
          </a:p>
          <a:p>
            <a:endParaRPr lang="de-CH" dirty="0">
              <a:latin typeface="Simplon Norm" panose="020B0500030000000000" pitchFamily="34" charset="77"/>
            </a:endParaRPr>
          </a:p>
          <a:p>
            <a:r>
              <a:rPr lang="de-CH" dirty="0">
                <a:latin typeface="Simplon Norm" panose="020B0500030000000000" pitchFamily="34" charset="77"/>
              </a:rPr>
              <a:t> </a:t>
            </a:r>
          </a:p>
          <a:p>
            <a:endParaRPr lang="de-CH" dirty="0">
              <a:latin typeface="Simplon Norm" panose="020B0500030000000000" pitchFamily="34" charset="77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E10361-E041-FBF2-DEA9-2DD584C3E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98" y="1246908"/>
            <a:ext cx="550119" cy="2953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4754C94-FAFB-4869-0209-3D7F61719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33" y="1764175"/>
            <a:ext cx="270047" cy="3894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D7D595A-9677-8447-5611-332BC2A64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29" y="2312885"/>
            <a:ext cx="391854" cy="4318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09AC1EE-EDEF-B719-166D-1112C94BB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573" y="2921330"/>
            <a:ext cx="351185" cy="3503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001A680-61AD-C586-F6AD-369A4BF67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49" y="3448215"/>
            <a:ext cx="503822" cy="4116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4B1634C-106C-35C1-EF7D-F64AF7B10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446" y="5633571"/>
            <a:ext cx="430455" cy="3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F9EE3BC0-C581-91D3-1A0C-2CE14F4CF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34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Mosaik,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92F4AB04-11E6-1EAC-D558-E5AC15040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14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215" y="438150"/>
            <a:ext cx="3808260" cy="5704429"/>
          </a:xfrm>
          <a:prstGeom prst="rect">
            <a:avLst/>
          </a:prstGeom>
        </p:spPr>
      </p:pic>
      <p:pic>
        <p:nvPicPr>
          <p:cNvPr id="6" name="Grafik 5" descr="Ein Bild, das hölzern, Holz, Planke, Holzarbeiten enthält.&#10;&#10;Automatisch generierte Beschreibung">
            <a:extLst>
              <a:ext uri="{FF2B5EF4-FFF2-40B4-BE49-F238E27FC236}">
                <a16:creationId xmlns:a16="http://schemas.microsoft.com/office/drawing/2014/main" id="{47E204E1-7BFF-22C9-99D0-B549BFC29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40" y="438150"/>
            <a:ext cx="4278322" cy="570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193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713" y="1459110"/>
            <a:ext cx="5253038" cy="393977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4DE71BB-D989-8370-30AF-4E2580107E37}"/>
              </a:ext>
            </a:extLst>
          </p:cNvPr>
          <p:cNvSpPr/>
          <p:nvPr/>
        </p:nvSpPr>
        <p:spPr>
          <a:xfrm>
            <a:off x="6786563" y="438150"/>
            <a:ext cx="4486276" cy="59816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A09580-4CF9-C001-6670-78C270E58909}"/>
              </a:ext>
            </a:extLst>
          </p:cNvPr>
          <p:cNvSpPr txBox="1"/>
          <p:nvPr/>
        </p:nvSpPr>
        <p:spPr>
          <a:xfrm>
            <a:off x="7615238" y="3059667"/>
            <a:ext cx="336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Eschenbrett mit Kreuzriss</a:t>
            </a:r>
          </a:p>
        </p:txBody>
      </p:sp>
    </p:spTree>
    <p:extLst>
      <p:ext uri="{BB962C8B-B14F-4D97-AF65-F5344CB8AC3E}">
        <p14:creationId xmlns:p14="http://schemas.microsoft.com/office/powerpoint/2010/main" val="154541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8F1B85CC-89FE-61DD-EE1F-9635424BD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9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Mosaik enthält.&#10;&#10;Automatisch generierte Beschreibung">
            <a:extLst>
              <a:ext uri="{FF2B5EF4-FFF2-40B4-BE49-F238E27FC236}">
                <a16:creationId xmlns:a16="http://schemas.microsoft.com/office/drawing/2014/main" id="{DAB6E983-33E0-43FB-261B-64D8E3EC9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11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113" y="438150"/>
            <a:ext cx="5329239" cy="266461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553D872-1695-8FED-90A3-7A79B3064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7347" y="438150"/>
            <a:ext cx="3000375" cy="533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2B41156-1539-60B5-F840-D9C097616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19324" y="2770140"/>
            <a:ext cx="3001267" cy="400169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55B4DDF-61B4-8498-DB22-6D6262A32FF7}"/>
              </a:ext>
            </a:extLst>
          </p:cNvPr>
          <p:cNvSpPr txBox="1"/>
          <p:nvPr/>
        </p:nvSpPr>
        <p:spPr>
          <a:xfrm>
            <a:off x="5938837" y="6155293"/>
            <a:ext cx="498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Riegelmasserung</a:t>
            </a:r>
            <a:r>
              <a:rPr lang="de-CH" dirty="0"/>
              <a:t> beim Bergahorn erkennen</a:t>
            </a:r>
          </a:p>
        </p:txBody>
      </p:sp>
    </p:spTree>
    <p:extLst>
      <p:ext uri="{BB962C8B-B14F-4D97-AF65-F5344CB8AC3E}">
        <p14:creationId xmlns:p14="http://schemas.microsoft.com/office/powerpoint/2010/main" val="39414151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lände, Holz, Planke, Beton enthält.&#10;&#10;Automatisch generierte Beschreibung">
            <a:extLst>
              <a:ext uri="{FF2B5EF4-FFF2-40B4-BE49-F238E27FC236}">
                <a16:creationId xmlns:a16="http://schemas.microsoft.com/office/drawing/2014/main" id="{526B6533-110A-C67F-0E15-0A859F04D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9527" y="-2667000"/>
            <a:ext cx="687294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39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641FF4F8-B08C-6809-1A6A-0490ABD3A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0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stumpf enthält.&#10;&#10;Automatisch generierte Beschreibung">
            <a:extLst>
              <a:ext uri="{FF2B5EF4-FFF2-40B4-BE49-F238E27FC236}">
                <a16:creationId xmlns:a16="http://schemas.microsoft.com/office/drawing/2014/main" id="{6D3B7F0E-C925-1F70-61B3-1FC51F0CD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Baum, mehrere enthält.&#10;&#10;Automatisch generierte Beschreibung">
            <a:extLst>
              <a:ext uri="{FF2B5EF4-FFF2-40B4-BE49-F238E27FC236}">
                <a16:creationId xmlns:a16="http://schemas.microsoft.com/office/drawing/2014/main" id="{852BBB2E-4964-5319-5A4E-5BB99D8A4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0"/>
            <a:ext cx="10953750" cy="773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07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FD0D7B-3FE3-EE70-E8C8-2614DDFC0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7762" y="1239548"/>
            <a:ext cx="5871047" cy="426825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4DE71BB-D989-8370-30AF-4E2580107E37}"/>
              </a:ext>
            </a:extLst>
          </p:cNvPr>
          <p:cNvSpPr/>
          <p:nvPr/>
        </p:nvSpPr>
        <p:spPr>
          <a:xfrm>
            <a:off x="6786563" y="438150"/>
            <a:ext cx="4486276" cy="59816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FA09580-4CF9-C001-6670-78C270E58909}"/>
              </a:ext>
            </a:extLst>
          </p:cNvPr>
          <p:cNvSpPr txBox="1"/>
          <p:nvPr/>
        </p:nvSpPr>
        <p:spPr>
          <a:xfrm>
            <a:off x="7510463" y="3069191"/>
            <a:ext cx="336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Eichenbrett mit Metalleinschluss</a:t>
            </a:r>
          </a:p>
        </p:txBody>
      </p:sp>
      <p:pic>
        <p:nvPicPr>
          <p:cNvPr id="6" name="Grafik 5" descr="Ein Bild, das Farbe, Kunst enthält.&#10;&#10;Automatisch generierte Beschreibung">
            <a:extLst>
              <a:ext uri="{FF2B5EF4-FFF2-40B4-BE49-F238E27FC236}">
                <a16:creationId xmlns:a16="http://schemas.microsoft.com/office/drawing/2014/main" id="{7F88B788-C430-2EF6-FA3A-F839125BC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63" y="438149"/>
            <a:ext cx="4486276" cy="59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6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96A0CCD2-BF6F-BF5C-79FC-F105B3BF7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1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Mosaik enthält.&#10;&#10;Automatisch generierte Beschreibung">
            <a:extLst>
              <a:ext uri="{FF2B5EF4-FFF2-40B4-BE49-F238E27FC236}">
                <a16:creationId xmlns:a16="http://schemas.microsoft.com/office/drawing/2014/main" id="{47648FE1-5E04-5156-204C-2AD948500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57" y="0"/>
            <a:ext cx="9729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80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DE5C3253-D45E-CDDA-C111-2AF257572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9886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B98796E-13EF-DDDB-7755-12C68D2827E7}"/>
              </a:ext>
            </a:extLst>
          </p:cNvPr>
          <p:cNvSpPr/>
          <p:nvPr/>
        </p:nvSpPr>
        <p:spPr>
          <a:xfrm>
            <a:off x="2676525" y="4772025"/>
            <a:ext cx="4838700" cy="18383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/>
              <a:t>Dein Partner in der Region</a:t>
            </a:r>
          </a:p>
        </p:txBody>
      </p:sp>
    </p:spTree>
    <p:extLst>
      <p:ext uri="{BB962C8B-B14F-4D97-AF65-F5344CB8AC3E}">
        <p14:creationId xmlns:p14="http://schemas.microsoft.com/office/powerpoint/2010/main" val="1172056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oden, Im Haus, Gebäude, Wand enthält.&#10;&#10;Automatisch generierte Beschreibung">
            <a:extLst>
              <a:ext uri="{FF2B5EF4-FFF2-40B4-BE49-F238E27FC236}">
                <a16:creationId xmlns:a16="http://schemas.microsoft.com/office/drawing/2014/main" id="{293BFC74-DF7F-08C8-2B92-365BB99EA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784577"/>
            <a:ext cx="12230100" cy="78826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28C2C05-D662-6AB6-3CF2-AB6D49DFAB84}"/>
              </a:ext>
            </a:extLst>
          </p:cNvPr>
          <p:cNvSpPr txBox="1"/>
          <p:nvPr/>
        </p:nvSpPr>
        <p:spPr>
          <a:xfrm>
            <a:off x="216528" y="5673411"/>
            <a:ext cx="10040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/>
              <a:t>Produkte aus Laubholz</a:t>
            </a:r>
          </a:p>
          <a:p>
            <a:r>
              <a:rPr lang="de-CH" sz="3200" dirty="0"/>
              <a:t>Parkett</a:t>
            </a:r>
          </a:p>
        </p:txBody>
      </p:sp>
    </p:spTree>
    <p:extLst>
      <p:ext uri="{BB962C8B-B14F-4D97-AF65-F5344CB8AC3E}">
        <p14:creationId xmlns:p14="http://schemas.microsoft.com/office/powerpoint/2010/main" val="2134525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ebäude, Im Haus, Baumaterial, Backstein enthält.&#10;&#10;Automatisch generierte Beschreibung">
            <a:extLst>
              <a:ext uri="{FF2B5EF4-FFF2-40B4-BE49-F238E27FC236}">
                <a16:creationId xmlns:a16="http://schemas.microsoft.com/office/drawing/2014/main" id="{D8D77359-F9C7-72D4-A990-4CC27AD7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902"/>
            <a:ext cx="12192000" cy="895590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28C2C05-D662-6AB6-3CF2-AB6D49DFAB84}"/>
              </a:ext>
            </a:extLst>
          </p:cNvPr>
          <p:cNvSpPr txBox="1"/>
          <p:nvPr/>
        </p:nvSpPr>
        <p:spPr>
          <a:xfrm>
            <a:off x="159378" y="5521011"/>
            <a:ext cx="10040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/>
              <a:t>Produkte aus Laubholz</a:t>
            </a:r>
          </a:p>
          <a:p>
            <a:r>
              <a:rPr lang="de-CH" sz="3200" dirty="0"/>
              <a:t>Fagus-Stablatten Buche</a:t>
            </a:r>
          </a:p>
        </p:txBody>
      </p:sp>
    </p:spTree>
    <p:extLst>
      <p:ext uri="{BB962C8B-B14F-4D97-AF65-F5344CB8AC3E}">
        <p14:creationId xmlns:p14="http://schemas.microsoft.com/office/powerpoint/2010/main" val="2761178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8D77359-F9C7-72D4-A990-4CC27AD7B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0202" y="-1623435"/>
            <a:ext cx="13392404" cy="84814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28C2C05-D662-6AB6-3CF2-AB6D49DFAB84}"/>
              </a:ext>
            </a:extLst>
          </p:cNvPr>
          <p:cNvSpPr txBox="1"/>
          <p:nvPr/>
        </p:nvSpPr>
        <p:spPr>
          <a:xfrm>
            <a:off x="3474078" y="5780782"/>
            <a:ext cx="10040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/>
              <a:t>Produkte aus Laubholz</a:t>
            </a:r>
          </a:p>
          <a:p>
            <a:r>
              <a:rPr lang="de-CH" sz="3200" dirty="0"/>
              <a:t>Möbel</a:t>
            </a:r>
          </a:p>
        </p:txBody>
      </p:sp>
    </p:spTree>
    <p:extLst>
      <p:ext uri="{BB962C8B-B14F-4D97-AF65-F5344CB8AC3E}">
        <p14:creationId xmlns:p14="http://schemas.microsoft.com/office/powerpoint/2010/main" val="492792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aterial enthält.&#10;&#10;Automatisch generierte Beschreibung">
            <a:extLst>
              <a:ext uri="{FF2B5EF4-FFF2-40B4-BE49-F238E27FC236}">
                <a16:creationId xmlns:a16="http://schemas.microsoft.com/office/drawing/2014/main" id="{951DC388-6937-0E3A-D9FF-7751F5BF3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7" name="Grafik 6" descr="Ein Bild, das Gebäude, Boden enthält.&#10;&#10;Automatisch generierte Beschreibung">
            <a:extLst>
              <a:ext uri="{FF2B5EF4-FFF2-40B4-BE49-F238E27FC236}">
                <a16:creationId xmlns:a16="http://schemas.microsoft.com/office/drawing/2014/main" id="{9EDB93BB-2B16-A731-F659-38B8DE708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89" y="0"/>
            <a:ext cx="6858000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ED4B198-0CC3-AEAB-5781-21AF3105A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0"/>
            <a:ext cx="6858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28C2C05-D662-6AB6-3CF2-AB6D49DFAB84}"/>
              </a:ext>
            </a:extLst>
          </p:cNvPr>
          <p:cNvSpPr txBox="1"/>
          <p:nvPr/>
        </p:nvSpPr>
        <p:spPr>
          <a:xfrm>
            <a:off x="159378" y="5521011"/>
            <a:ext cx="10040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/>
              <a:t>Produkte aus Laubholz</a:t>
            </a:r>
          </a:p>
          <a:p>
            <a:r>
              <a:rPr lang="de-CH" sz="3200" dirty="0"/>
              <a:t>Furniere</a:t>
            </a:r>
          </a:p>
        </p:txBody>
      </p:sp>
    </p:spTree>
    <p:extLst>
      <p:ext uri="{BB962C8B-B14F-4D97-AF65-F5344CB8AC3E}">
        <p14:creationId xmlns:p14="http://schemas.microsoft.com/office/powerpoint/2010/main" val="346889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reis, Vortex, Spirale, Schwarzweiß enthält.&#10;&#10;Automatisch generierte Beschreibung">
            <a:extLst>
              <a:ext uri="{FF2B5EF4-FFF2-40B4-BE49-F238E27FC236}">
                <a16:creationId xmlns:a16="http://schemas.microsoft.com/office/drawing/2014/main" id="{F055A011-CBB3-17DF-28AE-911C0B6C2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37" y="2312885"/>
            <a:ext cx="11005503" cy="618984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61B98F1-6B9F-9D1F-3E51-7D43B64B91BF}"/>
              </a:ext>
            </a:extLst>
          </p:cNvPr>
          <p:cNvSpPr txBox="1"/>
          <p:nvPr/>
        </p:nvSpPr>
        <p:spPr>
          <a:xfrm>
            <a:off x="285008" y="697116"/>
            <a:ext cx="100993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chemeClr val="accent6"/>
                </a:solidFill>
                <a:latin typeface="Simplon Norm Bold" panose="020B0500030000000000" pitchFamily="34" charset="77"/>
              </a:rPr>
              <a:t>Holzernte</a:t>
            </a:r>
          </a:p>
          <a:p>
            <a:endParaRPr lang="de-CH" dirty="0">
              <a:latin typeface="Simplon Norm" panose="020B0500030000000000" pitchFamily="34" charset="77"/>
            </a:endParaRPr>
          </a:p>
          <a:p>
            <a:r>
              <a:rPr lang="de-CH" b="1" dirty="0">
                <a:latin typeface="Simplon Norm Bold" panose="020B0500030000000000" pitchFamily="34" charset="77"/>
              </a:rPr>
              <a:t>	</a:t>
            </a:r>
            <a:r>
              <a:rPr lang="de-CH" dirty="0">
                <a:latin typeface="Simplon Norm" panose="020B0500030000000000" pitchFamily="34" charset="77"/>
              </a:rPr>
              <a:t>Den optimalen Zeitpunkt finden!</a:t>
            </a:r>
          </a:p>
          <a:p>
            <a:r>
              <a:rPr lang="de-CH" dirty="0">
                <a:latin typeface="Simplon Norm" panose="020B0500030000000000" pitchFamily="34" charset="77"/>
              </a:rPr>
              <a:t>	Jedoch immer in Anbetracht der örtlichen Witterungsverhältnisse.</a:t>
            </a:r>
          </a:p>
          <a:p>
            <a:endParaRPr lang="de-CH" dirty="0">
              <a:latin typeface="Simplon Norm" panose="020B0500030000000000" pitchFamily="34" charset="77"/>
            </a:endParaRPr>
          </a:p>
          <a:p>
            <a:r>
              <a:rPr lang="de-CH" dirty="0">
                <a:latin typeface="Simplon Norm" panose="020B0500030000000000" pitchFamily="34" charset="77"/>
              </a:rPr>
              <a:t> </a:t>
            </a:r>
          </a:p>
          <a:p>
            <a:endParaRPr lang="de-CH" dirty="0">
              <a:latin typeface="Simplon Norm" panose="020B0500030000000000" pitchFamily="34" charset="77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6F402E7-CE8F-98D5-F8D7-8E8C074DC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821" y="2588820"/>
            <a:ext cx="7532049" cy="25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18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A46D24F3664C45B2E877F3E333128D" ma:contentTypeVersion="16" ma:contentTypeDescription="Ein neues Dokument erstellen." ma:contentTypeScope="" ma:versionID="0e093083c136560e13996c181e44c994">
  <xsd:schema xmlns:xsd="http://www.w3.org/2001/XMLSchema" xmlns:xs="http://www.w3.org/2001/XMLSchema" xmlns:p="http://schemas.microsoft.com/office/2006/metadata/properties" xmlns:ns2="fdc0430d-01e2-49f9-be39-63e44a931b5b" xmlns:ns3="065dea4f-f9aa-4d72-840e-6bf7ad9c638a" targetNamespace="http://schemas.microsoft.com/office/2006/metadata/properties" ma:root="true" ma:fieldsID="ace4c2b1ad9f3770c469f481140161b2" ns2:_="" ns3:_="">
    <xsd:import namespace="fdc0430d-01e2-49f9-be39-63e44a931b5b"/>
    <xsd:import namespace="065dea4f-f9aa-4d72-840e-6bf7ad9c63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0430d-01e2-49f9-be39-63e44a931b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6ed8a330-0662-4046-8d81-5c3073250b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5dea4f-f9aa-4d72-840e-6bf7ad9c63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b72df70-22b2-41fc-b8ee-ebb9121cc39d}" ma:internalName="TaxCatchAll" ma:showField="CatchAllData" ma:web="065dea4f-f9aa-4d72-840e-6bf7ad9c63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5dea4f-f9aa-4d72-840e-6bf7ad9c638a" xsi:nil="true"/>
    <lcf76f155ced4ddcb4097134ff3c332f xmlns="fdc0430d-01e2-49f9-be39-63e44a931b5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62E8DA-75FF-4113-AB41-67DC94E4D9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c0430d-01e2-49f9-be39-63e44a931b5b"/>
    <ds:schemaRef ds:uri="065dea4f-f9aa-4d72-840e-6bf7ad9c63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845BEA-528A-444C-8EBD-7869D70812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A8F127-18FE-4DB9-884C-1905E1A30CF6}">
  <ds:schemaRefs>
    <ds:schemaRef ds:uri="fdc0430d-01e2-49f9-be39-63e44a931b5b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065dea4f-f9aa-4d72-840e-6bf7ad9c638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Macintosh PowerPoint</Application>
  <PresentationFormat>Breitbild</PresentationFormat>
  <Paragraphs>146</Paragraphs>
  <Slides>43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Simplon Norm</vt:lpstr>
      <vt:lpstr>Simplon Norm Bold</vt:lpstr>
      <vt:lpstr>Office</vt:lpstr>
      <vt:lpstr>Leitfaden Aufbereitung Laubsägeholz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Leitfaden Aufbereitung Laubsägeholz</dc:title>
  <dc:creator>Andreas Greminger</dc:creator>
  <cp:lastModifiedBy>Joanna Wierig</cp:lastModifiedBy>
  <cp:revision>94</cp:revision>
  <cp:lastPrinted>2023-08-03T13:34:21Z</cp:lastPrinted>
  <dcterms:created xsi:type="dcterms:W3CDTF">2023-02-16T14:17:06Z</dcterms:created>
  <dcterms:modified xsi:type="dcterms:W3CDTF">2023-09-19T06:47:32Z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0x01010009A46D24F3664C45B2E877F3E333128D</vt:lpwstr>
  </property>
  <property fmtid="{D5CDD505-2E9C-101B-9397-08002B2CF9AE}" pid="3" name="MediaServiceImageTags">
    <vt:lpwstr/>
  </property>
</Properties>
</file>